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6.xml" ContentType="application/vnd.openxmlformats-officedocument.presentationml.notesSl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notesSlides/notesSlide7.xml" ContentType="application/vnd.openxmlformats-officedocument.presentationml.notesSl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41.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82"/>
  </p:notesMasterIdLst>
  <p:sldIdLst>
    <p:sldId id="1250"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1251" r:id="rId93"/>
    <p:sldId id="794" r:id="rId94"/>
    <p:sldId id="523" r:id="rId95"/>
    <p:sldId id="524" r:id="rId96"/>
    <p:sldId id="525" r:id="rId97"/>
    <p:sldId id="351" r:id="rId98"/>
    <p:sldId id="352" r:id="rId99"/>
    <p:sldId id="795" r:id="rId100"/>
    <p:sldId id="853" r:id="rId101"/>
    <p:sldId id="854" r:id="rId102"/>
    <p:sldId id="796" r:id="rId103"/>
    <p:sldId id="797" r:id="rId104"/>
    <p:sldId id="798" r:id="rId105"/>
    <p:sldId id="908" r:id="rId106"/>
    <p:sldId id="905" r:id="rId107"/>
    <p:sldId id="907" r:id="rId108"/>
    <p:sldId id="799" r:id="rId109"/>
    <p:sldId id="1252" r:id="rId110"/>
    <p:sldId id="1253" r:id="rId111"/>
    <p:sldId id="1254" r:id="rId112"/>
    <p:sldId id="1255" r:id="rId113"/>
    <p:sldId id="1256" r:id="rId114"/>
    <p:sldId id="1257" r:id="rId115"/>
    <p:sldId id="1258" r:id="rId116"/>
    <p:sldId id="913" r:id="rId117"/>
    <p:sldId id="914" r:id="rId118"/>
    <p:sldId id="1003" r:id="rId119"/>
    <p:sldId id="371" r:id="rId120"/>
    <p:sldId id="314" r:id="rId121"/>
    <p:sldId id="315" r:id="rId122"/>
    <p:sldId id="1158" r:id="rId123"/>
    <p:sldId id="316" r:id="rId124"/>
    <p:sldId id="1160" r:id="rId125"/>
    <p:sldId id="1246" r:id="rId126"/>
    <p:sldId id="1247" r:id="rId127"/>
    <p:sldId id="847" r:id="rId128"/>
    <p:sldId id="317" r:id="rId129"/>
    <p:sldId id="318" r:id="rId130"/>
    <p:sldId id="1159" r:id="rId131"/>
    <p:sldId id="1161" r:id="rId132"/>
    <p:sldId id="1163" r:id="rId133"/>
    <p:sldId id="1162" r:id="rId134"/>
    <p:sldId id="534" r:id="rId135"/>
    <p:sldId id="813" r:id="rId136"/>
    <p:sldId id="319" r:id="rId137"/>
    <p:sldId id="817" r:id="rId138"/>
    <p:sldId id="818" r:id="rId139"/>
    <p:sldId id="1244" r:id="rId140"/>
    <p:sldId id="814" r:id="rId141"/>
    <p:sldId id="852" r:id="rId142"/>
    <p:sldId id="816" r:id="rId143"/>
    <p:sldId id="1245" r:id="rId144"/>
    <p:sldId id="996" r:id="rId145"/>
    <p:sldId id="320" r:id="rId146"/>
    <p:sldId id="321" r:id="rId147"/>
    <p:sldId id="1060" r:id="rId148"/>
    <p:sldId id="1248" r:id="rId149"/>
    <p:sldId id="1249" r:id="rId150"/>
    <p:sldId id="1061" r:id="rId151"/>
    <p:sldId id="322" r:id="rId152"/>
    <p:sldId id="806" r:id="rId153"/>
    <p:sldId id="805" r:id="rId154"/>
    <p:sldId id="807" r:id="rId155"/>
    <p:sldId id="370" r:id="rId156"/>
    <p:sldId id="903" r:id="rId157"/>
    <p:sldId id="323" r:id="rId158"/>
    <p:sldId id="324" r:id="rId159"/>
    <p:sldId id="947" r:id="rId160"/>
    <p:sldId id="325" r:id="rId161"/>
    <p:sldId id="1173" r:id="rId162"/>
    <p:sldId id="1172" r:id="rId163"/>
    <p:sldId id="1174" r:id="rId164"/>
    <p:sldId id="1175" r:id="rId165"/>
    <p:sldId id="1176" r:id="rId166"/>
    <p:sldId id="1177" r:id="rId167"/>
    <p:sldId id="1178" r:id="rId168"/>
    <p:sldId id="1179" r:id="rId169"/>
    <p:sldId id="1180" r:id="rId170"/>
    <p:sldId id="1181" r:id="rId171"/>
    <p:sldId id="1182" r:id="rId172"/>
    <p:sldId id="1183" r:id="rId173"/>
    <p:sldId id="1184" r:id="rId174"/>
    <p:sldId id="1185" r:id="rId175"/>
    <p:sldId id="1186" r:id="rId176"/>
    <p:sldId id="1187" r:id="rId177"/>
    <p:sldId id="1188" r:id="rId178"/>
    <p:sldId id="1189" r:id="rId179"/>
    <p:sldId id="1190" r:id="rId180"/>
    <p:sldId id="1191" r:id="rId181"/>
    <p:sldId id="1192" r:id="rId182"/>
    <p:sldId id="1193" r:id="rId183"/>
    <p:sldId id="1194" r:id="rId184"/>
    <p:sldId id="1195" r:id="rId185"/>
    <p:sldId id="1196" r:id="rId186"/>
    <p:sldId id="372" r:id="rId187"/>
    <p:sldId id="917" r:id="rId188"/>
    <p:sldId id="918" r:id="rId189"/>
    <p:sldId id="919" r:id="rId190"/>
    <p:sldId id="326" r:id="rId191"/>
    <p:sldId id="327" r:id="rId192"/>
    <p:sldId id="328" r:id="rId193"/>
    <p:sldId id="920" r:id="rId194"/>
    <p:sldId id="860" r:id="rId195"/>
    <p:sldId id="329" r:id="rId196"/>
    <p:sldId id="1067" r:id="rId197"/>
    <p:sldId id="330" r:id="rId198"/>
    <p:sldId id="331" r:id="rId199"/>
    <p:sldId id="332" r:id="rId200"/>
    <p:sldId id="333" r:id="rId201"/>
    <p:sldId id="334" r:id="rId202"/>
    <p:sldId id="786" r:id="rId203"/>
    <p:sldId id="787" r:id="rId204"/>
    <p:sldId id="353" r:id="rId205"/>
    <p:sldId id="788" r:id="rId206"/>
    <p:sldId id="531" r:id="rId207"/>
    <p:sldId id="864" r:id="rId208"/>
    <p:sldId id="354" r:id="rId209"/>
    <p:sldId id="342" r:id="rId210"/>
    <p:sldId id="781" r:id="rId211"/>
    <p:sldId id="344" r:id="rId212"/>
    <p:sldId id="345" r:id="rId213"/>
    <p:sldId id="845" r:id="rId214"/>
    <p:sldId id="347" r:id="rId215"/>
    <p:sldId id="348" r:id="rId216"/>
    <p:sldId id="349" r:id="rId217"/>
    <p:sldId id="731" r:id="rId218"/>
    <p:sldId id="851" r:id="rId219"/>
    <p:sldId id="846" r:id="rId220"/>
    <p:sldId id="350" r:id="rId221"/>
    <p:sldId id="533" r:id="rId222"/>
    <p:sldId id="355" r:id="rId223"/>
    <p:sldId id="356" r:id="rId224"/>
    <p:sldId id="357" r:id="rId225"/>
    <p:sldId id="358" r:id="rId226"/>
    <p:sldId id="359" r:id="rId227"/>
    <p:sldId id="360" r:id="rId228"/>
    <p:sldId id="361" r:id="rId229"/>
    <p:sldId id="802" r:id="rId230"/>
    <p:sldId id="1148" r:id="rId231"/>
    <p:sldId id="1149" r:id="rId232"/>
    <p:sldId id="1150" r:id="rId233"/>
    <p:sldId id="958" r:id="rId234"/>
    <p:sldId id="789" r:id="rId235"/>
    <p:sldId id="790" r:id="rId236"/>
    <p:sldId id="855" r:id="rId237"/>
    <p:sldId id="377" r:id="rId238"/>
    <p:sldId id="782" r:id="rId239"/>
    <p:sldId id="783" r:id="rId240"/>
    <p:sldId id="785" r:id="rId241"/>
    <p:sldId id="375" r:id="rId242"/>
    <p:sldId id="376" r:id="rId243"/>
    <p:sldId id="378" r:id="rId244"/>
    <p:sldId id="379" r:id="rId245"/>
    <p:sldId id="732" r:id="rId246"/>
    <p:sldId id="380" r:id="rId247"/>
    <p:sldId id="381" r:id="rId248"/>
    <p:sldId id="382" r:id="rId249"/>
    <p:sldId id="383" r:id="rId250"/>
    <p:sldId id="856" r:id="rId251"/>
    <p:sldId id="1059" r:id="rId252"/>
    <p:sldId id="527" r:id="rId253"/>
    <p:sldId id="530" r:id="rId254"/>
    <p:sldId id="384" r:id="rId255"/>
    <p:sldId id="1153" r:id="rId256"/>
    <p:sldId id="800" r:id="rId257"/>
    <p:sldId id="532" r:id="rId258"/>
    <p:sldId id="1151" r:id="rId259"/>
    <p:sldId id="1152" r:id="rId260"/>
    <p:sldId id="362" r:id="rId261"/>
    <p:sldId id="1033" r:id="rId262"/>
    <p:sldId id="363" r:id="rId263"/>
    <p:sldId id="1234" r:id="rId264"/>
    <p:sldId id="365" r:id="rId265"/>
    <p:sldId id="803" r:id="rId266"/>
    <p:sldId id="804" r:id="rId267"/>
    <p:sldId id="1154" r:id="rId268"/>
    <p:sldId id="1155" r:id="rId269"/>
    <p:sldId id="1156" r:id="rId270"/>
    <p:sldId id="366" r:id="rId271"/>
    <p:sldId id="956" r:id="rId272"/>
    <p:sldId id="1224" r:id="rId273"/>
    <p:sldId id="1225" r:id="rId274"/>
    <p:sldId id="1230" r:id="rId275"/>
    <p:sldId id="857" r:id="rId276"/>
    <p:sldId id="1228" r:id="rId277"/>
    <p:sldId id="1229" r:id="rId278"/>
    <p:sldId id="1227" r:id="rId279"/>
    <p:sldId id="1231" r:id="rId280"/>
    <p:sldId id="1142" r:id="rId281"/>
    <p:sldId id="1143" r:id="rId282"/>
    <p:sldId id="957" r:id="rId283"/>
    <p:sldId id="858" r:id="rId284"/>
    <p:sldId id="385" r:id="rId285"/>
    <p:sldId id="1198" r:id="rId286"/>
    <p:sldId id="386" r:id="rId287"/>
    <p:sldId id="921" r:id="rId288"/>
    <p:sldId id="900" r:id="rId289"/>
    <p:sldId id="915" r:id="rId290"/>
    <p:sldId id="901" r:id="rId291"/>
    <p:sldId id="387" r:id="rId292"/>
    <p:sldId id="388" r:id="rId293"/>
    <p:sldId id="389" r:id="rId294"/>
    <p:sldId id="1206" r:id="rId295"/>
    <p:sldId id="848" r:id="rId296"/>
    <p:sldId id="922" r:id="rId297"/>
    <p:sldId id="909" r:id="rId298"/>
    <p:sldId id="910" r:id="rId299"/>
    <p:sldId id="1199" r:id="rId300"/>
    <p:sldId id="1200" r:id="rId301"/>
    <p:sldId id="1201" r:id="rId302"/>
    <p:sldId id="1202" r:id="rId303"/>
    <p:sldId id="1203" r:id="rId304"/>
    <p:sldId id="1204" r:id="rId305"/>
    <p:sldId id="1205" r:id="rId306"/>
    <p:sldId id="390" r:id="rId307"/>
    <p:sldId id="1029" r:id="rId308"/>
    <p:sldId id="1031" r:id="rId309"/>
    <p:sldId id="1030" r:id="rId310"/>
    <p:sldId id="1057" r:id="rId311"/>
    <p:sldId id="1032" r:id="rId312"/>
    <p:sldId id="959" r:id="rId313"/>
    <p:sldId id="916" r:id="rId314"/>
    <p:sldId id="960" r:id="rId315"/>
    <p:sldId id="911" r:id="rId316"/>
    <p:sldId id="403" r:id="rId317"/>
    <p:sldId id="945" r:id="rId318"/>
    <p:sldId id="401" r:id="rId319"/>
    <p:sldId id="402" r:id="rId320"/>
    <p:sldId id="404" r:id="rId321"/>
    <p:sldId id="405" r:id="rId322"/>
    <p:sldId id="406" r:id="rId323"/>
    <p:sldId id="407" r:id="rId324"/>
    <p:sldId id="408" r:id="rId325"/>
    <p:sldId id="409" r:id="rId326"/>
    <p:sldId id="410" r:id="rId327"/>
    <p:sldId id="411" r:id="rId328"/>
    <p:sldId id="412" r:id="rId329"/>
    <p:sldId id="413" r:id="rId330"/>
    <p:sldId id="414" r:id="rId331"/>
    <p:sldId id="416" r:id="rId332"/>
    <p:sldId id="417" r:id="rId333"/>
    <p:sldId id="759" r:id="rId334"/>
    <p:sldId id="418" r:id="rId335"/>
    <p:sldId id="419" r:id="rId336"/>
    <p:sldId id="420" r:id="rId337"/>
    <p:sldId id="1169" r:id="rId338"/>
    <p:sldId id="1063" r:id="rId339"/>
    <p:sldId id="1064" r:id="rId340"/>
    <p:sldId id="1170" r:id="rId341"/>
    <p:sldId id="421" r:id="rId342"/>
    <p:sldId id="763" r:id="rId343"/>
    <p:sldId id="764" r:id="rId344"/>
    <p:sldId id="824" r:id="rId345"/>
    <p:sldId id="825" r:id="rId346"/>
    <p:sldId id="826" r:id="rId347"/>
    <p:sldId id="827" r:id="rId348"/>
    <p:sldId id="828" r:id="rId349"/>
    <p:sldId id="829" r:id="rId350"/>
    <p:sldId id="830" r:id="rId351"/>
    <p:sldId id="832" r:id="rId352"/>
    <p:sldId id="833" r:id="rId353"/>
    <p:sldId id="831" r:id="rId354"/>
    <p:sldId id="1027" r:id="rId355"/>
    <p:sldId id="1165" r:id="rId356"/>
    <p:sldId id="1166" r:id="rId357"/>
    <p:sldId id="1168" r:id="rId358"/>
    <p:sldId id="834" r:id="rId359"/>
    <p:sldId id="835" r:id="rId360"/>
    <p:sldId id="836" r:id="rId361"/>
    <p:sldId id="837" r:id="rId362"/>
    <p:sldId id="964" r:id="rId363"/>
    <p:sldId id="450" r:id="rId364"/>
    <p:sldId id="451" r:id="rId365"/>
    <p:sldId id="452" r:id="rId366"/>
    <p:sldId id="453" r:id="rId367"/>
    <p:sldId id="454" r:id="rId368"/>
    <p:sldId id="455" r:id="rId369"/>
    <p:sldId id="456" r:id="rId370"/>
    <p:sldId id="949" r:id="rId371"/>
    <p:sldId id="950" r:id="rId372"/>
    <p:sldId id="951" r:id="rId373"/>
    <p:sldId id="1167" r:id="rId374"/>
    <p:sldId id="457" r:id="rId375"/>
    <p:sldId id="458" r:id="rId376"/>
    <p:sldId id="459" r:id="rId377"/>
    <p:sldId id="460" r:id="rId378"/>
    <p:sldId id="461" r:id="rId379"/>
    <p:sldId id="838" r:id="rId380"/>
    <p:sldId id="965" r:id="rId381"/>
    <p:sldId id="839" r:id="rId382"/>
    <p:sldId id="840" r:id="rId383"/>
    <p:sldId id="841" r:id="rId384"/>
    <p:sldId id="1065" r:id="rId385"/>
    <p:sldId id="1066" r:id="rId386"/>
    <p:sldId id="912" r:id="rId387"/>
    <p:sldId id="961" r:id="rId388"/>
    <p:sldId id="529" r:id="rId389"/>
    <p:sldId id="422" r:id="rId390"/>
    <p:sldId id="423" r:id="rId391"/>
    <p:sldId id="424" r:id="rId392"/>
    <p:sldId id="425" r:id="rId393"/>
    <p:sldId id="426" r:id="rId394"/>
    <p:sldId id="427" r:id="rId395"/>
    <p:sldId id="428" r:id="rId396"/>
    <p:sldId id="863" r:id="rId397"/>
    <p:sldId id="429" r:id="rId398"/>
    <p:sldId id="733" r:id="rId399"/>
    <p:sldId id="734" r:id="rId400"/>
    <p:sldId id="735" r:id="rId401"/>
    <p:sldId id="736" r:id="rId402"/>
    <p:sldId id="737" r:id="rId403"/>
    <p:sldId id="738" r:id="rId404"/>
    <p:sldId id="739" r:id="rId405"/>
    <p:sldId id="740" r:id="rId406"/>
    <p:sldId id="741" r:id="rId407"/>
    <p:sldId id="742" r:id="rId408"/>
    <p:sldId id="743" r:id="rId409"/>
    <p:sldId id="744" r:id="rId410"/>
    <p:sldId id="745" r:id="rId411"/>
    <p:sldId id="746" r:id="rId412"/>
    <p:sldId id="747" r:id="rId413"/>
    <p:sldId id="748" r:id="rId414"/>
    <p:sldId id="749" r:id="rId415"/>
    <p:sldId id="750" r:id="rId416"/>
    <p:sldId id="751" r:id="rId417"/>
    <p:sldId id="752" r:id="rId418"/>
    <p:sldId id="754" r:id="rId419"/>
    <p:sldId id="861" r:id="rId420"/>
    <p:sldId id="755" r:id="rId421"/>
    <p:sldId id="756" r:id="rId422"/>
    <p:sldId id="757" r:id="rId423"/>
    <p:sldId id="758" r:id="rId424"/>
    <p:sldId id="862" r:id="rId425"/>
    <p:sldId id="962" r:id="rId426"/>
    <p:sldId id="528" r:id="rId427"/>
    <p:sldId id="430" r:id="rId428"/>
    <p:sldId id="431" r:id="rId429"/>
    <p:sldId id="432" r:id="rId430"/>
    <p:sldId id="433" r:id="rId431"/>
    <p:sldId id="434" r:id="rId432"/>
    <p:sldId id="435" r:id="rId433"/>
    <p:sldId id="436" r:id="rId434"/>
    <p:sldId id="437" r:id="rId435"/>
    <p:sldId id="438" r:id="rId436"/>
    <p:sldId id="439" r:id="rId437"/>
    <p:sldId id="440" r:id="rId438"/>
    <p:sldId id="441" r:id="rId439"/>
    <p:sldId id="442" r:id="rId440"/>
    <p:sldId id="443" r:id="rId441"/>
    <p:sldId id="444" r:id="rId442"/>
    <p:sldId id="445" r:id="rId443"/>
    <p:sldId id="446" r:id="rId444"/>
    <p:sldId id="447" r:id="rId445"/>
    <p:sldId id="448" r:id="rId446"/>
    <p:sldId id="463" r:id="rId447"/>
    <p:sldId id="462" r:id="rId448"/>
    <p:sldId id="464" r:id="rId449"/>
    <p:sldId id="465" r:id="rId450"/>
    <p:sldId id="466" r:id="rId451"/>
    <p:sldId id="467" r:id="rId452"/>
    <p:sldId id="468" r:id="rId453"/>
    <p:sldId id="469" r:id="rId454"/>
    <p:sldId id="470" r:id="rId455"/>
    <p:sldId id="471" r:id="rId456"/>
    <p:sldId id="472" r:id="rId457"/>
    <p:sldId id="473" r:id="rId458"/>
    <p:sldId id="474" r:id="rId459"/>
    <p:sldId id="475" r:id="rId460"/>
    <p:sldId id="477" r:id="rId461"/>
    <p:sldId id="476" r:id="rId462"/>
    <p:sldId id="669" r:id="rId463"/>
    <p:sldId id="478" r:id="rId464"/>
    <p:sldId id="480" r:id="rId465"/>
    <p:sldId id="670" r:id="rId466"/>
    <p:sldId id="672" r:id="rId467"/>
    <p:sldId id="481" r:id="rId468"/>
    <p:sldId id="671" r:id="rId469"/>
    <p:sldId id="482" r:id="rId470"/>
    <p:sldId id="673" r:id="rId471"/>
    <p:sldId id="483" r:id="rId472"/>
    <p:sldId id="1044" r:id="rId473"/>
    <p:sldId id="1050" r:id="rId474"/>
    <p:sldId id="1045" r:id="rId475"/>
    <p:sldId id="1046" r:id="rId476"/>
    <p:sldId id="1047" r:id="rId477"/>
    <p:sldId id="1048" r:id="rId478"/>
    <p:sldId id="503" r:id="rId479"/>
    <p:sldId id="484" r:id="rId480"/>
    <p:sldId id="485" r:id="rId481"/>
    <p:sldId id="486" r:id="rId482"/>
    <p:sldId id="487" r:id="rId483"/>
    <p:sldId id="488" r:id="rId484"/>
    <p:sldId id="489" r:id="rId485"/>
    <p:sldId id="490" r:id="rId486"/>
    <p:sldId id="491" r:id="rId487"/>
    <p:sldId id="492" r:id="rId488"/>
    <p:sldId id="674" r:id="rId489"/>
    <p:sldId id="493" r:id="rId490"/>
    <p:sldId id="494" r:id="rId491"/>
    <p:sldId id="495" r:id="rId492"/>
    <p:sldId id="1068" r:id="rId493"/>
    <p:sldId id="1069" r:id="rId494"/>
    <p:sldId id="496" r:id="rId495"/>
    <p:sldId id="497" r:id="rId496"/>
    <p:sldId id="498" r:id="rId497"/>
    <p:sldId id="499" r:id="rId498"/>
    <p:sldId id="500" r:id="rId499"/>
    <p:sldId id="501" r:id="rId500"/>
    <p:sldId id="502" r:id="rId501"/>
    <p:sldId id="504" r:id="rId502"/>
    <p:sldId id="505" r:id="rId503"/>
    <p:sldId id="506" r:id="rId504"/>
    <p:sldId id="507" r:id="rId505"/>
    <p:sldId id="508" r:id="rId506"/>
    <p:sldId id="509" r:id="rId507"/>
    <p:sldId id="510" r:id="rId508"/>
    <p:sldId id="511" r:id="rId509"/>
    <p:sldId id="512" r:id="rId510"/>
    <p:sldId id="675" r:id="rId511"/>
    <p:sldId id="513" r:id="rId512"/>
    <p:sldId id="514" r:id="rId513"/>
    <p:sldId id="515" r:id="rId514"/>
    <p:sldId id="516" r:id="rId515"/>
    <p:sldId id="518" r:id="rId516"/>
    <p:sldId id="517" r:id="rId517"/>
    <p:sldId id="519" r:id="rId518"/>
    <p:sldId id="520" r:id="rId519"/>
    <p:sldId id="521" r:id="rId520"/>
    <p:sldId id="522" r:id="rId521"/>
    <p:sldId id="536" r:id="rId522"/>
    <p:sldId id="537" r:id="rId523"/>
    <p:sldId id="538" r:id="rId524"/>
    <p:sldId id="676" r:id="rId525"/>
    <p:sldId id="539" r:id="rId526"/>
    <p:sldId id="540" r:id="rId527"/>
    <p:sldId id="541" r:id="rId528"/>
    <p:sldId id="542" r:id="rId529"/>
    <p:sldId id="543" r:id="rId530"/>
    <p:sldId id="544" r:id="rId531"/>
    <p:sldId id="545" r:id="rId532"/>
    <p:sldId id="546" r:id="rId533"/>
    <p:sldId id="547" r:id="rId534"/>
    <p:sldId id="548" r:id="rId535"/>
    <p:sldId id="549" r:id="rId536"/>
    <p:sldId id="677" r:id="rId537"/>
    <p:sldId id="550" r:id="rId538"/>
    <p:sldId id="551" r:id="rId539"/>
    <p:sldId id="1034" r:id="rId540"/>
    <p:sldId id="552" r:id="rId541"/>
    <p:sldId id="553" r:id="rId542"/>
    <p:sldId id="554" r:id="rId543"/>
    <p:sldId id="555" r:id="rId544"/>
    <p:sldId id="556" r:id="rId545"/>
    <p:sldId id="557" r:id="rId546"/>
    <p:sldId id="558" r:id="rId547"/>
    <p:sldId id="678" r:id="rId548"/>
    <p:sldId id="559" r:id="rId549"/>
    <p:sldId id="560" r:id="rId550"/>
    <p:sldId id="561" r:id="rId551"/>
    <p:sldId id="562" r:id="rId552"/>
    <p:sldId id="679" r:id="rId553"/>
    <p:sldId id="563" r:id="rId554"/>
    <p:sldId id="680" r:id="rId555"/>
    <p:sldId id="564" r:id="rId556"/>
    <p:sldId id="565" r:id="rId557"/>
    <p:sldId id="566" r:id="rId558"/>
    <p:sldId id="681" r:id="rId559"/>
    <p:sldId id="567" r:id="rId560"/>
    <p:sldId id="568" r:id="rId561"/>
    <p:sldId id="569" r:id="rId562"/>
    <p:sldId id="570" r:id="rId563"/>
    <p:sldId id="571" r:id="rId564"/>
    <p:sldId id="572" r:id="rId565"/>
    <p:sldId id="573" r:id="rId566"/>
    <p:sldId id="923" r:id="rId567"/>
    <p:sldId id="924" r:id="rId568"/>
    <p:sldId id="925" r:id="rId569"/>
    <p:sldId id="926" r:id="rId570"/>
    <p:sldId id="927" r:id="rId571"/>
    <p:sldId id="929" r:id="rId572"/>
    <p:sldId id="930" r:id="rId573"/>
    <p:sldId id="574" r:id="rId574"/>
    <p:sldId id="575" r:id="rId575"/>
    <p:sldId id="576" r:id="rId576"/>
    <p:sldId id="577" r:id="rId577"/>
    <p:sldId id="578" r:id="rId578"/>
    <p:sldId id="579" r:id="rId579"/>
    <p:sldId id="580" r:id="rId580"/>
    <p:sldId id="581" r:id="rId581"/>
    <p:sldId id="582" r:id="rId582"/>
    <p:sldId id="583" r:id="rId583"/>
    <p:sldId id="584" r:id="rId584"/>
    <p:sldId id="585" r:id="rId585"/>
    <p:sldId id="938" r:id="rId586"/>
    <p:sldId id="931" r:id="rId587"/>
    <p:sldId id="932" r:id="rId588"/>
    <p:sldId id="933" r:id="rId589"/>
    <p:sldId id="934" r:id="rId590"/>
    <p:sldId id="849" r:id="rId591"/>
    <p:sldId id="937" r:id="rId592"/>
    <p:sldId id="936" r:id="rId593"/>
    <p:sldId id="1197" r:id="rId594"/>
    <p:sldId id="587" r:id="rId595"/>
    <p:sldId id="586" r:id="rId596"/>
    <p:sldId id="588" r:id="rId597"/>
    <p:sldId id="589" r:id="rId598"/>
    <p:sldId id="590" r:id="rId599"/>
    <p:sldId id="591" r:id="rId600"/>
    <p:sldId id="682" r:id="rId601"/>
    <p:sldId id="592" r:id="rId602"/>
    <p:sldId id="684" r:id="rId603"/>
    <p:sldId id="683" r:id="rId604"/>
    <p:sldId id="593" r:id="rId605"/>
    <p:sldId id="594" r:id="rId606"/>
    <p:sldId id="595" r:id="rId607"/>
    <p:sldId id="596" r:id="rId608"/>
    <p:sldId id="597" r:id="rId609"/>
    <p:sldId id="685" r:id="rId610"/>
    <p:sldId id="598" r:id="rId611"/>
    <p:sldId id="599" r:id="rId612"/>
    <p:sldId id="686" r:id="rId613"/>
    <p:sldId id="600" r:id="rId614"/>
    <p:sldId id="601" r:id="rId615"/>
    <p:sldId id="602" r:id="rId616"/>
    <p:sldId id="603" r:id="rId617"/>
    <p:sldId id="604" r:id="rId618"/>
    <p:sldId id="687" r:id="rId619"/>
    <p:sldId id="605" r:id="rId620"/>
    <p:sldId id="606" r:id="rId621"/>
    <p:sldId id="607" r:id="rId622"/>
    <p:sldId id="608" r:id="rId623"/>
    <p:sldId id="609" r:id="rId624"/>
    <p:sldId id="610" r:id="rId625"/>
    <p:sldId id="611" r:id="rId626"/>
    <p:sldId id="612" r:id="rId627"/>
    <p:sldId id="613" r:id="rId628"/>
    <p:sldId id="614" r:id="rId629"/>
    <p:sldId id="615" r:id="rId630"/>
    <p:sldId id="616" r:id="rId631"/>
    <p:sldId id="617" r:id="rId632"/>
    <p:sldId id="688" r:id="rId633"/>
    <p:sldId id="618" r:id="rId634"/>
    <p:sldId id="689" r:id="rId635"/>
    <p:sldId id="619" r:id="rId636"/>
    <p:sldId id="620" r:id="rId637"/>
    <p:sldId id="621" r:id="rId638"/>
    <p:sldId id="622" r:id="rId639"/>
    <p:sldId id="623" r:id="rId640"/>
    <p:sldId id="690" r:id="rId641"/>
    <p:sldId id="624" r:id="rId642"/>
    <p:sldId id="625" r:id="rId643"/>
    <p:sldId id="626" r:id="rId644"/>
    <p:sldId id="627" r:id="rId645"/>
    <p:sldId id="628" r:id="rId646"/>
    <p:sldId id="629" r:id="rId647"/>
    <p:sldId id="630" r:id="rId648"/>
    <p:sldId id="631" r:id="rId649"/>
    <p:sldId id="632" r:id="rId650"/>
    <p:sldId id="633" r:id="rId651"/>
    <p:sldId id="634" r:id="rId652"/>
    <p:sldId id="635" r:id="rId653"/>
    <p:sldId id="636" r:id="rId654"/>
    <p:sldId id="637" r:id="rId655"/>
    <p:sldId id="638" r:id="rId656"/>
    <p:sldId id="639" r:id="rId657"/>
    <p:sldId id="640" r:id="rId658"/>
    <p:sldId id="641" r:id="rId659"/>
    <p:sldId id="691" r:id="rId660"/>
    <p:sldId id="642" r:id="rId661"/>
    <p:sldId id="643" r:id="rId662"/>
    <p:sldId id="644" r:id="rId663"/>
    <p:sldId id="645" r:id="rId664"/>
    <p:sldId id="692" r:id="rId665"/>
    <p:sldId id="646" r:id="rId666"/>
    <p:sldId id="647" r:id="rId667"/>
    <p:sldId id="969" r:id="rId668"/>
    <p:sldId id="970" r:id="rId669"/>
    <p:sldId id="968" r:id="rId670"/>
    <p:sldId id="971" r:id="rId671"/>
    <p:sldId id="972" r:id="rId672"/>
    <p:sldId id="973" r:id="rId673"/>
    <p:sldId id="974" r:id="rId674"/>
    <p:sldId id="975" r:id="rId675"/>
    <p:sldId id="976" r:id="rId676"/>
    <p:sldId id="978" r:id="rId677"/>
    <p:sldId id="979" r:id="rId678"/>
    <p:sldId id="1207" r:id="rId679"/>
    <p:sldId id="1208" r:id="rId680"/>
    <p:sldId id="1211" r:id="rId681"/>
    <p:sldId id="1214" r:id="rId682"/>
    <p:sldId id="1209" r:id="rId683"/>
    <p:sldId id="1213" r:id="rId684"/>
    <p:sldId id="1210" r:id="rId685"/>
    <p:sldId id="1215" r:id="rId686"/>
    <p:sldId id="1217" r:id="rId687"/>
    <p:sldId id="1216" r:id="rId688"/>
    <p:sldId id="1218" r:id="rId689"/>
    <p:sldId id="1219" r:id="rId690"/>
    <p:sldId id="1220" r:id="rId691"/>
    <p:sldId id="1222" r:id="rId692"/>
    <p:sldId id="1221" r:id="rId693"/>
    <p:sldId id="1223" r:id="rId694"/>
    <p:sldId id="648" r:id="rId695"/>
    <p:sldId id="844" r:id="rId696"/>
    <p:sldId id="1058" r:id="rId697"/>
    <p:sldId id="649" r:id="rId698"/>
    <p:sldId id="650" r:id="rId699"/>
    <p:sldId id="651" r:id="rId700"/>
    <p:sldId id="652" r:id="rId701"/>
    <p:sldId id="653" r:id="rId702"/>
    <p:sldId id="654" r:id="rId703"/>
    <p:sldId id="693" r:id="rId704"/>
    <p:sldId id="655" r:id="rId705"/>
    <p:sldId id="656" r:id="rId706"/>
    <p:sldId id="657" r:id="rId707"/>
    <p:sldId id="658" r:id="rId708"/>
    <p:sldId id="659" r:id="rId709"/>
    <p:sldId id="660" r:id="rId710"/>
    <p:sldId id="661" r:id="rId711"/>
    <p:sldId id="1070" r:id="rId712"/>
    <p:sldId id="1072" r:id="rId713"/>
    <p:sldId id="1073" r:id="rId714"/>
    <p:sldId id="1075" r:id="rId715"/>
    <p:sldId id="1074" r:id="rId716"/>
    <p:sldId id="1076" r:id="rId717"/>
    <p:sldId id="1077" r:id="rId718"/>
    <p:sldId id="1078" r:id="rId719"/>
    <p:sldId id="1079" r:id="rId720"/>
    <p:sldId id="1080" r:id="rId721"/>
    <p:sldId id="1081" r:id="rId722"/>
    <p:sldId id="1082" r:id="rId723"/>
    <p:sldId id="1083" r:id="rId724"/>
    <p:sldId id="1084" r:id="rId725"/>
    <p:sldId id="1085" r:id="rId726"/>
    <p:sldId id="1086" r:id="rId727"/>
    <p:sldId id="1087" r:id="rId728"/>
    <p:sldId id="1088" r:id="rId729"/>
    <p:sldId id="1091" r:id="rId730"/>
    <p:sldId id="1071" r:id="rId731"/>
    <p:sldId id="1092" r:id="rId732"/>
    <p:sldId id="1093" r:id="rId733"/>
    <p:sldId id="1094" r:id="rId734"/>
    <p:sldId id="1096" r:id="rId735"/>
    <p:sldId id="1095" r:id="rId736"/>
    <p:sldId id="1097" r:id="rId737"/>
    <p:sldId id="1098" r:id="rId738"/>
    <p:sldId id="1099" r:id="rId739"/>
    <p:sldId id="1100" r:id="rId740"/>
    <p:sldId id="1102" r:id="rId741"/>
    <p:sldId id="1101" r:id="rId742"/>
    <p:sldId id="1103" r:id="rId743"/>
    <p:sldId id="1104" r:id="rId744"/>
    <p:sldId id="1106" r:id="rId745"/>
    <p:sldId id="1105" r:id="rId746"/>
    <p:sldId id="1107" r:id="rId747"/>
    <p:sldId id="1108" r:id="rId748"/>
    <p:sldId id="1109" r:id="rId749"/>
    <p:sldId id="1110" r:id="rId750"/>
    <p:sldId id="1129" r:id="rId751"/>
    <p:sldId id="1111" r:id="rId752"/>
    <p:sldId id="1112" r:id="rId753"/>
    <p:sldId id="1113" r:id="rId754"/>
    <p:sldId id="1114" r:id="rId755"/>
    <p:sldId id="1115" r:id="rId756"/>
    <p:sldId id="1116" r:id="rId757"/>
    <p:sldId id="1117" r:id="rId758"/>
    <p:sldId id="1118" r:id="rId759"/>
    <p:sldId id="1119" r:id="rId760"/>
    <p:sldId id="1120" r:id="rId761"/>
    <p:sldId id="1121" r:id="rId762"/>
    <p:sldId id="1122" r:id="rId763"/>
    <p:sldId id="1123" r:id="rId764"/>
    <p:sldId id="1130" r:id="rId765"/>
    <p:sldId id="1124" r:id="rId766"/>
    <p:sldId id="1126" r:id="rId767"/>
    <p:sldId id="1125" r:id="rId768"/>
    <p:sldId id="1131" r:id="rId769"/>
    <p:sldId id="1128" r:id="rId770"/>
    <p:sldId id="662" r:id="rId771"/>
    <p:sldId id="998" r:id="rId772"/>
    <p:sldId id="999" r:id="rId773"/>
    <p:sldId id="663" r:id="rId774"/>
    <p:sldId id="984" r:id="rId775"/>
    <p:sldId id="985" r:id="rId776"/>
    <p:sldId id="986" r:id="rId777"/>
    <p:sldId id="987" r:id="rId778"/>
    <p:sldId id="988" r:id="rId779"/>
    <p:sldId id="989" r:id="rId780"/>
    <p:sldId id="694" r:id="rId781"/>
    <p:sldId id="695" r:id="rId782"/>
    <p:sldId id="696" r:id="rId783"/>
    <p:sldId id="697" r:id="rId784"/>
    <p:sldId id="698" r:id="rId785"/>
    <p:sldId id="699" r:id="rId786"/>
    <p:sldId id="700" r:id="rId787"/>
    <p:sldId id="701" r:id="rId788"/>
    <p:sldId id="702" r:id="rId789"/>
    <p:sldId id="1008" r:id="rId790"/>
    <p:sldId id="1007" r:id="rId791"/>
    <p:sldId id="1005" r:id="rId792"/>
    <p:sldId id="1006" r:id="rId793"/>
    <p:sldId id="1009" r:id="rId794"/>
    <p:sldId id="1139" r:id="rId795"/>
    <p:sldId id="1132" r:id="rId796"/>
    <p:sldId id="1133" r:id="rId797"/>
    <p:sldId id="1134" r:id="rId798"/>
    <p:sldId id="1135" r:id="rId799"/>
    <p:sldId id="1136" r:id="rId800"/>
    <p:sldId id="1137" r:id="rId801"/>
    <p:sldId id="1138" r:id="rId802"/>
    <p:sldId id="703" r:id="rId803"/>
    <p:sldId id="704" r:id="rId804"/>
    <p:sldId id="705" r:id="rId805"/>
    <p:sldId id="706" r:id="rId806"/>
    <p:sldId id="707" r:id="rId807"/>
    <p:sldId id="708" r:id="rId808"/>
    <p:sldId id="709" r:id="rId809"/>
    <p:sldId id="710" r:id="rId810"/>
    <p:sldId id="711" r:id="rId811"/>
    <p:sldId id="712" r:id="rId812"/>
    <p:sldId id="713" r:id="rId813"/>
    <p:sldId id="714" r:id="rId814"/>
    <p:sldId id="715" r:id="rId815"/>
    <p:sldId id="716" r:id="rId816"/>
    <p:sldId id="717" r:id="rId817"/>
    <p:sldId id="718" r:id="rId818"/>
    <p:sldId id="719" r:id="rId819"/>
    <p:sldId id="720" r:id="rId820"/>
    <p:sldId id="721" r:id="rId821"/>
    <p:sldId id="722" r:id="rId822"/>
    <p:sldId id="935" r:id="rId823"/>
    <p:sldId id="723" r:id="rId824"/>
    <p:sldId id="724" r:id="rId825"/>
    <p:sldId id="725" r:id="rId826"/>
    <p:sldId id="726" r:id="rId827"/>
    <p:sldId id="727" r:id="rId828"/>
    <p:sldId id="728" r:id="rId829"/>
    <p:sldId id="729" r:id="rId830"/>
    <p:sldId id="730" r:id="rId831"/>
    <p:sldId id="939" r:id="rId832"/>
    <p:sldId id="940" r:id="rId833"/>
    <p:sldId id="941" r:id="rId834"/>
    <p:sldId id="942" r:id="rId835"/>
    <p:sldId id="943" r:id="rId836"/>
    <p:sldId id="944" r:id="rId837"/>
    <p:sldId id="1012" r:id="rId838"/>
    <p:sldId id="761" r:id="rId839"/>
    <p:sldId id="762" r:id="rId840"/>
    <p:sldId id="902" r:id="rId841"/>
    <p:sldId id="1002" r:id="rId842"/>
    <p:sldId id="955" r:id="rId843"/>
    <p:sldId id="990" r:id="rId844"/>
    <p:sldId id="946" r:id="rId845"/>
    <p:sldId id="967" r:id="rId846"/>
    <p:sldId id="865" r:id="rId847"/>
    <p:sldId id="1001" r:id="rId848"/>
    <p:sldId id="1000" r:id="rId849"/>
    <p:sldId id="866" r:id="rId850"/>
    <p:sldId id="867" r:id="rId851"/>
    <p:sldId id="868" r:id="rId852"/>
    <p:sldId id="869" r:id="rId853"/>
    <p:sldId id="870" r:id="rId854"/>
    <p:sldId id="871" r:id="rId855"/>
    <p:sldId id="872" r:id="rId856"/>
    <p:sldId id="873" r:id="rId857"/>
    <p:sldId id="874" r:id="rId858"/>
    <p:sldId id="875" r:id="rId859"/>
    <p:sldId id="876" r:id="rId860"/>
    <p:sldId id="878" r:id="rId861"/>
    <p:sldId id="880" r:id="rId862"/>
    <p:sldId id="881" r:id="rId863"/>
    <p:sldId id="882" r:id="rId864"/>
    <p:sldId id="883" r:id="rId865"/>
    <p:sldId id="884" r:id="rId866"/>
    <p:sldId id="885" r:id="rId867"/>
    <p:sldId id="886" r:id="rId868"/>
    <p:sldId id="888" r:id="rId869"/>
    <p:sldId id="887" r:id="rId870"/>
    <p:sldId id="889" r:id="rId871"/>
    <p:sldId id="890" r:id="rId872"/>
    <p:sldId id="891" r:id="rId873"/>
    <p:sldId id="892" r:id="rId874"/>
    <p:sldId id="893" r:id="rId875"/>
    <p:sldId id="894" r:id="rId876"/>
    <p:sldId id="895" r:id="rId877"/>
    <p:sldId id="896" r:id="rId878"/>
    <p:sldId id="897" r:id="rId879"/>
    <p:sldId id="898" r:id="rId880"/>
    <p:sldId id="899" r:id="rId881"/>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50"/>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1251"/>
            <p14:sldId id="794"/>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ection>
        <p14:section name="Appréhendez les classes" id="{E175053A-F758-4251-AC67-FE357017584D}">
          <p14:sldIdLst/>
        </p14:section>
        <p14:section name="Définissez des propriétés" id="{0BF06018-B467-48F0-ABC1-2510FC7C36FF}">
          <p14:sldIdLst/>
        </p14:section>
        <p14:section name="Appliquez des méthodes spéciales" id="{9A1B3AD3-BF7A-410D-ABD6-3FACCBEBB7FA}">
          <p14:sldIdLst/>
        </p14:section>
        <p14:section name="Making Custom Containers" id="{63ADC925-1B92-49DA-8FF1-1647B182BB98}">
          <p14:sldIdLst/>
        </p14:section>
        <p14:section name="Appliquez 2 méthodes de tri" id="{972D2E2C-8CAE-42FC-B47D-9E1646A9A9B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197"/>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116" d="100"/>
          <a:sy n="116" d="100"/>
        </p:scale>
        <p:origin x="108" y="13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notesMaster" Target="notesMasters/notesMaster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presProps" Target="presProps.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commentAuthors" Target="commentAuthor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viewProps" Target="viewProp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tableStyles" Target="tableStyles.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10/06/2021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677</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685</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686</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687</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688</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689</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124</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125</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126</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252</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340</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675</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676</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10/06/2021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10/06/2021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10/06/2021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10/06/2021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10/06/2021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10/06/2021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10/06/2021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499.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52.xml"/><Relationship Id="rId89" Type="http://schemas.openxmlformats.org/officeDocument/2006/relationships/slide" Target="slide182.xml"/><Relationship Id="rId112" Type="http://schemas.openxmlformats.org/officeDocument/2006/relationships/slide" Target="slide426.xml"/><Relationship Id="rId133" Type="http://schemas.openxmlformats.org/officeDocument/2006/relationships/slide" Target="slide711.xml"/><Relationship Id="rId138" Type="http://schemas.openxmlformats.org/officeDocument/2006/relationships/slide" Target="slide802.xml"/><Relationship Id="rId16" Type="http://schemas.openxmlformats.org/officeDocument/2006/relationships/image" Target="../media/image15.png"/><Relationship Id="rId107" Type="http://schemas.openxmlformats.org/officeDocument/2006/relationships/slide" Target="slide379.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3.xml"/><Relationship Id="rId79" Type="http://schemas.openxmlformats.org/officeDocument/2006/relationships/slide" Target="slide81.xml"/><Relationship Id="rId102" Type="http://schemas.openxmlformats.org/officeDocument/2006/relationships/slide" Target="slide312.xml"/><Relationship Id="rId123" Type="http://schemas.openxmlformats.org/officeDocument/2006/relationships/slide" Target="slide585.xml"/><Relationship Id="rId128" Type="http://schemas.openxmlformats.org/officeDocument/2006/relationships/slide" Target="slide650.xml"/><Relationship Id="rId5" Type="http://schemas.openxmlformats.org/officeDocument/2006/relationships/image" Target="../media/image4.png"/><Relationship Id="rId90" Type="http://schemas.openxmlformats.org/officeDocument/2006/relationships/slide" Target="slide186.xml"/><Relationship Id="rId95" Type="http://schemas.openxmlformats.org/officeDocument/2006/relationships/slide" Target="slide237.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446.xml"/><Relationship Id="rId118" Type="http://schemas.openxmlformats.org/officeDocument/2006/relationships/slide" Target="slide515.xml"/><Relationship Id="rId134" Type="http://schemas.openxmlformats.org/officeDocument/2006/relationships/slide" Target="slide770.xml"/><Relationship Id="rId139" Type="http://schemas.openxmlformats.org/officeDocument/2006/relationships/slide" Target="slide823.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80" Type="http://schemas.openxmlformats.org/officeDocument/2006/relationships/slide" Target="slide83.xml"/><Relationship Id="rId85" Type="http://schemas.openxmlformats.org/officeDocument/2006/relationships/slide" Target="slide155.xml"/><Relationship Id="rId93" Type="http://schemas.openxmlformats.org/officeDocument/2006/relationships/slide" Target="slide230.xml"/><Relationship Id="rId98" Type="http://schemas.openxmlformats.org/officeDocument/2006/relationships/slide" Target="slide280.xml"/><Relationship Id="rId121" Type="http://schemas.openxmlformats.org/officeDocument/2006/relationships/slide" Target="slide566.xml"/><Relationship Id="rId142" Type="http://schemas.openxmlformats.org/officeDocument/2006/relationships/slide" Target="slide842.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314.xml"/><Relationship Id="rId108" Type="http://schemas.openxmlformats.org/officeDocument/2006/relationships/slide" Target="slide386.xml"/><Relationship Id="rId116" Type="http://schemas.openxmlformats.org/officeDocument/2006/relationships/slide" Target="slide478.xml"/><Relationship Id="rId124" Type="http://schemas.openxmlformats.org/officeDocument/2006/relationships/slide" Target="slide591.xml"/><Relationship Id="rId129" Type="http://schemas.openxmlformats.org/officeDocument/2006/relationships/slide" Target="slide667.xml"/><Relationship Id="rId137" Type="http://schemas.openxmlformats.org/officeDocument/2006/relationships/slide" Target="slide794.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slide" Target="slide7.xml"/><Relationship Id="rId83" Type="http://schemas.openxmlformats.org/officeDocument/2006/relationships/slide" Target="slide119.xml"/><Relationship Id="rId88" Type="http://schemas.openxmlformats.org/officeDocument/2006/relationships/slide" Target="slide180.xml"/><Relationship Id="rId91" Type="http://schemas.openxmlformats.org/officeDocument/2006/relationships/slide" Target="slide202.xml"/><Relationship Id="rId96" Type="http://schemas.openxmlformats.org/officeDocument/2006/relationships/slide" Target="slide255.xml"/><Relationship Id="rId111" Type="http://schemas.openxmlformats.org/officeDocument/2006/relationships/slide" Target="slide424.xml"/><Relationship Id="rId132" Type="http://schemas.openxmlformats.org/officeDocument/2006/relationships/slide" Target="slide694.xml"/><Relationship Id="rId140" Type="http://schemas.openxmlformats.org/officeDocument/2006/relationships/slide" Target="slide831.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62.xml"/><Relationship Id="rId114" Type="http://schemas.openxmlformats.org/officeDocument/2006/relationships/slide" Target="slide460.xml"/><Relationship Id="rId119" Type="http://schemas.openxmlformats.org/officeDocument/2006/relationships/slide" Target="slide528.xml"/><Relationship Id="rId127" Type="http://schemas.openxmlformats.org/officeDocument/2006/relationships/slide" Target="slide627.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2.xml"/><Relationship Id="rId78" Type="http://schemas.openxmlformats.org/officeDocument/2006/relationships/slide" Target="slide73.xml"/><Relationship Id="rId81" Type="http://schemas.openxmlformats.org/officeDocument/2006/relationships/slide" Target="slide91.xml"/><Relationship Id="rId86" Type="http://schemas.openxmlformats.org/officeDocument/2006/relationships/slide" Target="slide161.xml"/><Relationship Id="rId94" Type="http://schemas.openxmlformats.org/officeDocument/2006/relationships/slide" Target="slide233.xml"/><Relationship Id="rId99" Type="http://schemas.openxmlformats.org/officeDocument/2006/relationships/slide" Target="slide282.xml"/><Relationship Id="rId101" Type="http://schemas.openxmlformats.org/officeDocument/2006/relationships/slide" Target="slide307.xml"/><Relationship Id="rId122" Type="http://schemas.openxmlformats.org/officeDocument/2006/relationships/slide" Target="slide573.xml"/><Relationship Id="rId130" Type="http://schemas.openxmlformats.org/officeDocument/2006/relationships/slide" Target="slide678.xml"/><Relationship Id="rId135" Type="http://schemas.openxmlformats.org/officeDocument/2006/relationships/slide" Target="slide780.xml"/><Relationship Id="rId143" Type="http://schemas.openxmlformats.org/officeDocument/2006/relationships/slide" Target="slide845.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388.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31.xml"/><Relationship Id="rId97" Type="http://schemas.openxmlformats.org/officeDocument/2006/relationships/slide" Target="slide271.xml"/><Relationship Id="rId104" Type="http://schemas.openxmlformats.org/officeDocument/2006/relationships/slide" Target="slide316.xml"/><Relationship Id="rId120" Type="http://schemas.openxmlformats.org/officeDocument/2006/relationships/slide" Target="slide541.xml"/><Relationship Id="rId125" Type="http://schemas.openxmlformats.org/officeDocument/2006/relationships/slide" Target="slide594.xml"/><Relationship Id="rId141" Type="http://schemas.openxmlformats.org/officeDocument/2006/relationships/slide" Target="slide840.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09.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76.xml"/><Relationship Id="rId110" Type="http://schemas.openxmlformats.org/officeDocument/2006/relationships/slide" Target="slide398.xml"/><Relationship Id="rId115" Type="http://schemas.openxmlformats.org/officeDocument/2006/relationships/slide" Target="slide472.xml"/><Relationship Id="rId131" Type="http://schemas.openxmlformats.org/officeDocument/2006/relationships/slide" Target="slide690.xml"/><Relationship Id="rId136" Type="http://schemas.openxmlformats.org/officeDocument/2006/relationships/slide" Target="slide789.xml"/><Relationship Id="rId61" Type="http://schemas.openxmlformats.org/officeDocument/2006/relationships/image" Target="../media/image60.png"/><Relationship Id="rId82" Type="http://schemas.openxmlformats.org/officeDocument/2006/relationships/slide" Target="slide116.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46.xml"/><Relationship Id="rId100" Type="http://schemas.openxmlformats.org/officeDocument/2006/relationships/slide" Target="slide284.xml"/><Relationship Id="rId105" Type="http://schemas.openxmlformats.org/officeDocument/2006/relationships/slide" Target="slide342.xml"/><Relationship Id="rId126" Type="http://schemas.openxmlformats.org/officeDocument/2006/relationships/slide" Target="slide606.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2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slide" Target="slide438.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slide" Target="slide25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4.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5.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6.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67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67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2.xml"/><Relationship Id="rId1" Type="http://schemas.openxmlformats.org/officeDocument/2006/relationships/themeOverride" Target="../theme/themeOverride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9.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733.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74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75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75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0.png"/></Relationships>
</file>

<file path=ppt/slides/_rels/slide76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2.xml"/><Relationship Id="rId1" Type="http://schemas.openxmlformats.org/officeDocument/2006/relationships/themeOverride" Target="../theme/themeOverride40.xml"/><Relationship Id="rId4" Type="http://schemas.openxmlformats.org/officeDocument/2006/relationships/hyperlink" Target="https://www.udemy.com/course/desktop-gui-python-tkinter/learn/lecture/16738726#search" TargetMode="External"/></Relationships>
</file>

<file path=ppt/slides/_rels/slide79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9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41.xml"/><Relationship Id="rId4" Type="http://schemas.openxmlformats.org/officeDocument/2006/relationships/comments" Target="../comments/comment3.xml"/></Relationships>
</file>

<file path=ppt/slides/_rels/slide801.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5FEEDB-96F0-4FA9-8A9A-532F955EBBB0}"/>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48278981-8D47-4330-820C-0BF033E8F82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F46A9B1F-CE01-4045-9EEE-597F79862908}"/>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4B45EF59-8B9B-4738-90EE-FD460C42B0C9}"/>
                  </a:ext>
                </a:extLst>
              </p:cNvPr>
              <p:cNvGraphicFramePr>
                <a:graphicFrameLocks noChangeAspect="1"/>
              </p:cNvGraphicFramePr>
              <p:nvPr>
                <p:extLst>
                  <p:ext uri="{D42A27DB-BD31-4B8C-83A1-F6EECF244321}">
                    <p14:modId xmlns:p14="http://schemas.microsoft.com/office/powerpoint/2010/main" val="3808227602"/>
                  </p:ext>
                </p:extLst>
              </p:nvPr>
            </p:nvGraphicFramePr>
            <p:xfrm>
              <a:off x="838200" y="1825625"/>
              <a:ext cx="10515600" cy="4351338"/>
            </p:xfrm>
            <a:graphic>
              <a:graphicData uri="http://schemas.microsoft.com/office/powerpoint/2016/summaryzoom">
                <psuz:summaryZm>
                  <psuz:summaryZmObj sectionId="{446D0059-68CE-4DD9-8B89-A6AACE7AE25E}">
                    <psuz:zmPr id="{8441268E-1A4C-409C-B83A-7982DDF40800}" transitionDur="1000">
                      <p166:blipFill xmlns:p166="http://schemas.microsoft.com/office/powerpoint/2016/6/main">
                        <a:blip r:embed="rId2"/>
                        <a:stretch>
                          <a:fillRect/>
                        </a:stretch>
                      </p166:blipFill>
                      <p166:spPr xmlns:p166="http://schemas.microsoft.com/office/powerpoint/2016/6/main">
                        <a:xfrm>
                          <a:off x="1211058" y="103346"/>
                          <a:ext cx="870267" cy="489525"/>
                        </a:xfrm>
                        <a:prstGeom prst="rect">
                          <a:avLst/>
                        </a:prstGeom>
                        <a:ln w="3175">
                          <a:solidFill>
                            <a:prstClr val="ltGray"/>
                          </a:solidFill>
                        </a:ln>
                      </p166:spPr>
                    </psuz:zmPr>
                  </psuz:summaryZmObj>
                  <psuz:summaryZmObj sectionId="{86499CC7-6B6D-4587-AA7B-59179A13DF17}">
                    <psuz:zmPr id="{C7B0C774-6371-44A6-98BA-CCB45109A338}" transitionDur="1000">
                      <p166:blipFill xmlns:p166="http://schemas.microsoft.com/office/powerpoint/2016/6/main">
                        <a:blip r:embed="rId3"/>
                        <a:stretch>
                          <a:fillRect/>
                        </a:stretch>
                      </p166:blipFill>
                      <p166:spPr xmlns:p166="http://schemas.microsoft.com/office/powerpoint/2016/6/main">
                        <a:xfrm>
                          <a:off x="2113960" y="103346"/>
                          <a:ext cx="870267" cy="489525"/>
                        </a:xfrm>
                        <a:prstGeom prst="rect">
                          <a:avLst/>
                        </a:prstGeom>
                        <a:ln w="3175">
                          <a:solidFill>
                            <a:prstClr val="ltGray"/>
                          </a:solidFill>
                        </a:ln>
                      </p166:spPr>
                    </psuz:zmPr>
                  </psuz:summaryZmObj>
                  <psuz:summaryZmObj sectionId="{9A39BE65-5AC5-4A1E-B74C-0F81CDDA6538}">
                    <psuz:zmPr id="{F5DCBE00-3386-43FB-ABC2-E4884EF221E4}" transitionDur="1000">
                      <p166:blipFill xmlns:p166="http://schemas.microsoft.com/office/powerpoint/2016/6/main">
                        <a:blip r:embed="rId4"/>
                        <a:stretch>
                          <a:fillRect/>
                        </a:stretch>
                      </p166:blipFill>
                      <p166:spPr xmlns:p166="http://schemas.microsoft.com/office/powerpoint/2016/6/main">
                        <a:xfrm>
                          <a:off x="3016862" y="103346"/>
                          <a:ext cx="870267" cy="489525"/>
                        </a:xfrm>
                        <a:prstGeom prst="rect">
                          <a:avLst/>
                        </a:prstGeom>
                        <a:ln w="3175">
                          <a:solidFill>
                            <a:prstClr val="ltGray"/>
                          </a:solidFill>
                        </a:ln>
                      </p166:spPr>
                    </psuz:zmPr>
                  </psuz:summaryZmObj>
                  <psuz:summaryZmObj sectionId="{5116B4F6-F2EF-437A-8E4B-C7E130894CA9}">
                    <psuz:zmPr id="{85474CB5-D074-436A-8308-6D97AFF11B36}" transitionDur="1000">
                      <p166:blipFill xmlns:p166="http://schemas.microsoft.com/office/powerpoint/2016/6/main">
                        <a:blip r:embed="rId5"/>
                        <a:stretch>
                          <a:fillRect/>
                        </a:stretch>
                      </p166:blipFill>
                      <p166:spPr xmlns:p166="http://schemas.microsoft.com/office/powerpoint/2016/6/main">
                        <a:xfrm>
                          <a:off x="3919764" y="103346"/>
                          <a:ext cx="870267" cy="489525"/>
                        </a:xfrm>
                        <a:prstGeom prst="rect">
                          <a:avLst/>
                        </a:prstGeom>
                        <a:ln w="3175">
                          <a:solidFill>
                            <a:prstClr val="ltGray"/>
                          </a:solidFill>
                        </a:ln>
                      </p166:spPr>
                    </psuz:zmPr>
                  </psuz:summaryZmObj>
                  <psuz:summaryZmObj sectionId="{EC2E4647-D50A-4948-8DD8-1B9045D8FA63}">
                    <psuz:zmPr id="{371C4F94-E1BD-4949-8DE8-BC8504C99B07}" transitionDur="1000">
                      <p166:blipFill xmlns:p166="http://schemas.microsoft.com/office/powerpoint/2016/6/main">
                        <a:blip r:embed="rId6"/>
                        <a:stretch>
                          <a:fillRect/>
                        </a:stretch>
                      </p166:blipFill>
                      <p166:spPr xmlns:p166="http://schemas.microsoft.com/office/powerpoint/2016/6/main">
                        <a:xfrm>
                          <a:off x="4822666" y="103346"/>
                          <a:ext cx="870267" cy="489525"/>
                        </a:xfrm>
                        <a:prstGeom prst="rect">
                          <a:avLst/>
                        </a:prstGeom>
                        <a:ln w="3175">
                          <a:solidFill>
                            <a:prstClr val="ltGray"/>
                          </a:solidFill>
                        </a:ln>
                      </p166:spPr>
                    </psuz:zmPr>
                  </psuz:summaryZmObj>
                  <psuz:summaryZmObj sectionId="{733CA848-2772-4868-B7C4-DF980742C4B5}">
                    <psuz:zmPr id="{FDFC0392-540A-4869-A04F-33574B68520C}" transitionDur="1000">
                      <p166:blipFill xmlns:p166="http://schemas.microsoft.com/office/powerpoint/2016/6/main">
                        <a:blip r:embed="rId7"/>
                        <a:stretch>
                          <a:fillRect/>
                        </a:stretch>
                      </p166:blipFill>
                      <p166:spPr xmlns:p166="http://schemas.microsoft.com/office/powerpoint/2016/6/main">
                        <a:xfrm>
                          <a:off x="5725568" y="103346"/>
                          <a:ext cx="870267" cy="489525"/>
                        </a:xfrm>
                        <a:prstGeom prst="rect">
                          <a:avLst/>
                        </a:prstGeom>
                        <a:ln w="3175">
                          <a:solidFill>
                            <a:prstClr val="ltGray"/>
                          </a:solidFill>
                        </a:ln>
                      </p166:spPr>
                    </psuz:zmPr>
                  </psuz:summaryZmObj>
                  <psuz:summaryZmObj sectionId="{991E8CD9-9F53-499A-AFA9-E7B6A9112219}">
                    <psuz:zmPr id="{7BACD079-556A-4DF1-8818-DCEC76DC1FB6}" transitionDur="1000">
                      <p166:blipFill xmlns:p166="http://schemas.microsoft.com/office/powerpoint/2016/6/main">
                        <a:blip r:embed="rId8"/>
                        <a:stretch>
                          <a:fillRect/>
                        </a:stretch>
                      </p166:blipFill>
                      <p166:spPr xmlns:p166="http://schemas.microsoft.com/office/powerpoint/2016/6/main">
                        <a:xfrm>
                          <a:off x="6628470" y="103346"/>
                          <a:ext cx="870267" cy="489525"/>
                        </a:xfrm>
                        <a:prstGeom prst="rect">
                          <a:avLst/>
                        </a:prstGeom>
                        <a:ln w="3175">
                          <a:solidFill>
                            <a:prstClr val="ltGray"/>
                          </a:solidFill>
                        </a:ln>
                      </p166:spPr>
                    </psuz:zmPr>
                  </psuz:summaryZmObj>
                  <psuz:summaryZmObj sectionId="{3CF8CC3D-BE27-4FEF-931F-B16A41C72558}">
                    <psuz:zmPr id="{3140EE57-D8E9-4F74-992A-7E5104D04831}" transitionDur="1000">
                      <p166:blipFill xmlns:p166="http://schemas.microsoft.com/office/powerpoint/2016/6/main">
                        <a:blip r:embed="rId9"/>
                        <a:stretch>
                          <a:fillRect/>
                        </a:stretch>
                      </p166:blipFill>
                      <p166:spPr xmlns:p166="http://schemas.microsoft.com/office/powerpoint/2016/6/main">
                        <a:xfrm>
                          <a:off x="7531372" y="103346"/>
                          <a:ext cx="870267" cy="489525"/>
                        </a:xfrm>
                        <a:prstGeom prst="rect">
                          <a:avLst/>
                        </a:prstGeom>
                        <a:ln w="3175">
                          <a:solidFill>
                            <a:prstClr val="ltGray"/>
                          </a:solidFill>
                        </a:ln>
                      </p166:spPr>
                    </psuz:zmPr>
                  </psuz:summaryZmObj>
                  <psuz:summaryZmObj sectionId="{56C92FB1-E616-4DA5-9C01-E460B1826D6C}">
                    <psuz:zmPr id="{C4AFE7D4-1D23-4080-B998-B5096EC58832}" transitionDur="1000">
                      <p166:blipFill xmlns:p166="http://schemas.microsoft.com/office/powerpoint/2016/6/main">
                        <a:blip r:embed="rId10"/>
                        <a:stretch>
                          <a:fillRect/>
                        </a:stretch>
                      </p166:blipFill>
                      <p166:spPr xmlns:p166="http://schemas.microsoft.com/office/powerpoint/2016/6/main">
                        <a:xfrm>
                          <a:off x="8434274" y="103346"/>
                          <a:ext cx="870267" cy="489525"/>
                        </a:xfrm>
                        <a:prstGeom prst="rect">
                          <a:avLst/>
                        </a:prstGeom>
                        <a:ln w="3175">
                          <a:solidFill>
                            <a:prstClr val="ltGray"/>
                          </a:solidFill>
                        </a:ln>
                      </p166:spPr>
                    </psuz:zmPr>
                  </psuz:summaryZmObj>
                  <psuz:summaryZmObj sectionId="{722A7C2E-FAFD-422A-B19E-A39788675F00}">
                    <psuz:zmPr id="{3045AFA7-6D53-4FEA-9C29-E4931C719686}" transitionDur="1000">
                      <p166:blipFill xmlns:p166="http://schemas.microsoft.com/office/powerpoint/2016/6/main">
                        <a:blip r:embed="rId11"/>
                        <a:stretch>
                          <a:fillRect/>
                        </a:stretch>
                      </p166:blipFill>
                      <p166:spPr xmlns:p166="http://schemas.microsoft.com/office/powerpoint/2016/6/main">
                        <a:xfrm>
                          <a:off x="1211058" y="625506"/>
                          <a:ext cx="870267" cy="489525"/>
                        </a:xfrm>
                        <a:prstGeom prst="rect">
                          <a:avLst/>
                        </a:prstGeom>
                        <a:ln w="3175">
                          <a:solidFill>
                            <a:prstClr val="ltGray"/>
                          </a:solidFill>
                        </a:ln>
                      </p166:spPr>
                    </psuz:zmPr>
                  </psuz:summaryZmObj>
                  <psuz:summaryZmObj sectionId="{911045AB-7BE3-419B-819B-7C6B03C81253}">
                    <psuz:zmPr id="{62C1B0A0-2F8E-4253-ACFF-BA486E8540B2}" transitionDur="1000">
                      <p166:blipFill xmlns:p166="http://schemas.microsoft.com/office/powerpoint/2016/6/main">
                        <a:blip r:embed="rId12"/>
                        <a:stretch>
                          <a:fillRect/>
                        </a:stretch>
                      </p166:blipFill>
                      <p166:spPr xmlns:p166="http://schemas.microsoft.com/office/powerpoint/2016/6/main">
                        <a:xfrm>
                          <a:off x="2113960" y="625506"/>
                          <a:ext cx="870267" cy="489525"/>
                        </a:xfrm>
                        <a:prstGeom prst="rect">
                          <a:avLst/>
                        </a:prstGeom>
                        <a:ln w="3175">
                          <a:solidFill>
                            <a:prstClr val="ltGray"/>
                          </a:solidFill>
                        </a:ln>
                      </p166:spPr>
                    </psuz:zmPr>
                  </psuz:summaryZmObj>
                  <psuz:summaryZmObj sectionId="{AC30B3E3-5BFA-47C8-9565-739FCA67AF89}">
                    <psuz:zmPr id="{B64CCF24-0889-4844-8B1B-E09ECE07868C}" transitionDur="1000">
                      <p166:blipFill xmlns:p166="http://schemas.microsoft.com/office/powerpoint/2016/6/main">
                        <a:blip r:embed="rId13"/>
                        <a:stretch>
                          <a:fillRect/>
                        </a:stretch>
                      </p166:blipFill>
                      <p166:spPr xmlns:p166="http://schemas.microsoft.com/office/powerpoint/2016/6/main">
                        <a:xfrm>
                          <a:off x="3016862" y="625506"/>
                          <a:ext cx="870267" cy="489525"/>
                        </a:xfrm>
                        <a:prstGeom prst="rect">
                          <a:avLst/>
                        </a:prstGeom>
                        <a:ln w="3175">
                          <a:solidFill>
                            <a:prstClr val="ltGray"/>
                          </a:solidFill>
                        </a:ln>
                      </p166:spPr>
                    </psuz:zmPr>
                  </psuz:summaryZmObj>
                  <psuz:summaryZmObj sectionId="{1212C972-11D1-407A-9BC2-5E1FFB47B952}">
                    <psuz:zmPr id="{E933E7E9-A776-43CD-859C-41E7939744D3}" transitionDur="1000">
                      <p166:blipFill xmlns:p166="http://schemas.microsoft.com/office/powerpoint/2016/6/main">
                        <a:blip r:embed="rId14"/>
                        <a:stretch>
                          <a:fillRect/>
                        </a:stretch>
                      </p166:blipFill>
                      <p166:spPr xmlns:p166="http://schemas.microsoft.com/office/powerpoint/2016/6/main">
                        <a:xfrm>
                          <a:off x="3919764" y="625506"/>
                          <a:ext cx="870267" cy="489525"/>
                        </a:xfrm>
                        <a:prstGeom prst="rect">
                          <a:avLst/>
                        </a:prstGeom>
                        <a:ln w="3175">
                          <a:solidFill>
                            <a:prstClr val="ltGray"/>
                          </a:solidFill>
                        </a:ln>
                      </p166:spPr>
                    </psuz:zmPr>
                  </psuz:summaryZmObj>
                  <psuz:summaryZmObj sectionId="{0A01A933-B389-4F6E-B4C9-C7E94A9CCB9E}">
                    <psuz:zmPr id="{A27CDAB7-40FA-4463-97C2-ED450BB13AA3}" transitionDur="1000">
                      <p166:blipFill xmlns:p166="http://schemas.microsoft.com/office/powerpoint/2016/6/main">
                        <a:blip r:embed="rId15"/>
                        <a:stretch>
                          <a:fillRect/>
                        </a:stretch>
                      </p166:blipFill>
                      <p166:spPr xmlns:p166="http://schemas.microsoft.com/office/powerpoint/2016/6/main">
                        <a:xfrm>
                          <a:off x="4822666" y="625506"/>
                          <a:ext cx="870267" cy="489525"/>
                        </a:xfrm>
                        <a:prstGeom prst="rect">
                          <a:avLst/>
                        </a:prstGeom>
                        <a:ln w="3175">
                          <a:solidFill>
                            <a:prstClr val="ltGray"/>
                          </a:solidFill>
                        </a:ln>
                      </p166:spPr>
                    </psuz:zmPr>
                  </psuz:summaryZmObj>
                  <psuz:summaryZmObj sectionId="{F137D02F-EF94-4F88-ACD7-257826DC51AD}">
                    <psuz:zmPr id="{FAE661EF-470D-4B0F-B599-0A0BE17C9A32}" transitionDur="1000">
                      <p166:blipFill xmlns:p166="http://schemas.microsoft.com/office/powerpoint/2016/6/main">
                        <a:blip r:embed="rId16"/>
                        <a:stretch>
                          <a:fillRect/>
                        </a:stretch>
                      </p166:blipFill>
                      <p166:spPr xmlns:p166="http://schemas.microsoft.com/office/powerpoint/2016/6/main">
                        <a:xfrm>
                          <a:off x="5725568" y="625506"/>
                          <a:ext cx="870267" cy="489525"/>
                        </a:xfrm>
                        <a:prstGeom prst="rect">
                          <a:avLst/>
                        </a:prstGeom>
                        <a:ln w="3175">
                          <a:solidFill>
                            <a:prstClr val="ltGray"/>
                          </a:solidFill>
                        </a:ln>
                      </p166:spPr>
                    </psuz:zmPr>
                  </psuz:summaryZmObj>
                  <psuz:summaryZmObj sectionId="{9025F62C-30A0-4A8E-A3B5-6F70A04C7BB6}">
                    <psuz:zmPr id="{8FA6E04E-7896-4482-BEA2-31F58D127940}" transitionDur="1000">
                      <p166:blipFill xmlns:p166="http://schemas.microsoft.com/office/powerpoint/2016/6/main">
                        <a:blip r:embed="rId17"/>
                        <a:stretch>
                          <a:fillRect/>
                        </a:stretch>
                      </p166:blipFill>
                      <p166:spPr xmlns:p166="http://schemas.microsoft.com/office/powerpoint/2016/6/main">
                        <a:xfrm>
                          <a:off x="6628470" y="625506"/>
                          <a:ext cx="870267" cy="489525"/>
                        </a:xfrm>
                        <a:prstGeom prst="rect">
                          <a:avLst/>
                        </a:prstGeom>
                        <a:ln w="3175">
                          <a:solidFill>
                            <a:prstClr val="ltGray"/>
                          </a:solidFill>
                        </a:ln>
                      </p166:spPr>
                    </psuz:zmPr>
                  </psuz:summaryZmObj>
                  <psuz:summaryZmObj sectionId="{8F9D443B-133D-49F0-BC9D-F14ED762F971}">
                    <psuz:zmPr id="{8FADD82E-21BD-43BF-ABBE-C307BA196355}" transitionDur="1000">
                      <p166:blipFill xmlns:p166="http://schemas.microsoft.com/office/powerpoint/2016/6/main">
                        <a:blip r:embed="rId18"/>
                        <a:stretch>
                          <a:fillRect/>
                        </a:stretch>
                      </p166:blipFill>
                      <p166:spPr xmlns:p166="http://schemas.microsoft.com/office/powerpoint/2016/6/main">
                        <a:xfrm>
                          <a:off x="7531372" y="625506"/>
                          <a:ext cx="870267" cy="489525"/>
                        </a:xfrm>
                        <a:prstGeom prst="rect">
                          <a:avLst/>
                        </a:prstGeom>
                        <a:ln w="3175">
                          <a:solidFill>
                            <a:prstClr val="ltGray"/>
                          </a:solidFill>
                        </a:ln>
                      </p166:spPr>
                    </psuz:zmPr>
                  </psuz:summaryZmObj>
                  <psuz:summaryZmObj sectionId="{8F37B1E3-7263-4F69-9DCA-A151B566D745}">
                    <psuz:zmPr id="{B285179B-DF60-4AA8-A958-B96669B1BF09}" transitionDur="1000">
                      <p166:blipFill xmlns:p166="http://schemas.microsoft.com/office/powerpoint/2016/6/main">
                        <a:blip r:embed="rId19"/>
                        <a:stretch>
                          <a:fillRect/>
                        </a:stretch>
                      </p166:blipFill>
                      <p166:spPr xmlns:p166="http://schemas.microsoft.com/office/powerpoint/2016/6/main">
                        <a:xfrm>
                          <a:off x="8434274" y="625506"/>
                          <a:ext cx="870267" cy="489525"/>
                        </a:xfrm>
                        <a:prstGeom prst="rect">
                          <a:avLst/>
                        </a:prstGeom>
                        <a:ln w="3175">
                          <a:solidFill>
                            <a:prstClr val="ltGray"/>
                          </a:solidFill>
                        </a:ln>
                      </p166:spPr>
                    </psuz:zmPr>
                  </psuz:summaryZmObj>
                  <psuz:summaryZmObj sectionId="{BB6B3F51-904D-4CAA-A7C0-D71C260C180D}">
                    <psuz:zmPr id="{52D64038-1C4D-43CE-A1A2-48F01128762B}" transitionDur="1000">
                      <p166:blipFill xmlns:p166="http://schemas.microsoft.com/office/powerpoint/2016/6/main">
                        <a:blip r:embed="rId20"/>
                        <a:stretch>
                          <a:fillRect/>
                        </a:stretch>
                      </p166:blipFill>
                      <p166:spPr xmlns:p166="http://schemas.microsoft.com/office/powerpoint/2016/6/main">
                        <a:xfrm>
                          <a:off x="1211058" y="1147666"/>
                          <a:ext cx="870267" cy="489525"/>
                        </a:xfrm>
                        <a:prstGeom prst="rect">
                          <a:avLst/>
                        </a:prstGeom>
                        <a:ln w="3175">
                          <a:solidFill>
                            <a:prstClr val="ltGray"/>
                          </a:solidFill>
                        </a:ln>
                      </p166:spPr>
                    </psuz:zmPr>
                  </psuz:summaryZmObj>
                  <psuz:summaryZmObj sectionId="{69D9645C-1EA2-4CFC-8CB5-768FEF498A9E}">
                    <psuz:zmPr id="{CCB90A87-AD63-4540-BE13-2148BB136450}" transitionDur="1000">
                      <p166:blipFill xmlns:p166="http://schemas.microsoft.com/office/powerpoint/2016/6/main">
                        <a:blip r:embed="rId21"/>
                        <a:stretch>
                          <a:fillRect/>
                        </a:stretch>
                      </p166:blipFill>
                      <p166:spPr xmlns:p166="http://schemas.microsoft.com/office/powerpoint/2016/6/main">
                        <a:xfrm>
                          <a:off x="2113960" y="1147666"/>
                          <a:ext cx="870267" cy="489525"/>
                        </a:xfrm>
                        <a:prstGeom prst="rect">
                          <a:avLst/>
                        </a:prstGeom>
                        <a:ln w="3175">
                          <a:solidFill>
                            <a:prstClr val="ltGray"/>
                          </a:solidFill>
                        </a:ln>
                      </p166:spPr>
                    </psuz:zmPr>
                  </psuz:summaryZmObj>
                  <psuz:summaryZmObj sectionId="{91C0E2AB-6F77-4B41-AC4E-A6503883C499}">
                    <psuz:zmPr id="{762B69F7-56C8-463C-8429-B584DF4AC56A}" transitionDur="1000">
                      <p166:blipFill xmlns:p166="http://schemas.microsoft.com/office/powerpoint/2016/6/main">
                        <a:blip r:embed="rId22"/>
                        <a:stretch>
                          <a:fillRect/>
                        </a:stretch>
                      </p166:blipFill>
                      <p166:spPr xmlns:p166="http://schemas.microsoft.com/office/powerpoint/2016/6/main">
                        <a:xfrm>
                          <a:off x="3016862" y="1147666"/>
                          <a:ext cx="870267" cy="489525"/>
                        </a:xfrm>
                        <a:prstGeom prst="rect">
                          <a:avLst/>
                        </a:prstGeom>
                        <a:ln w="3175">
                          <a:solidFill>
                            <a:prstClr val="ltGray"/>
                          </a:solidFill>
                        </a:ln>
                      </p166:spPr>
                    </psuz:zmPr>
                  </psuz:summaryZmObj>
                  <psuz:summaryZmObj sectionId="{2D70BCA1-FC24-4FFB-9318-4FF6986241E3}">
                    <psuz:zmPr id="{BB0A6C91-A95C-4287-A15B-5D6B778667D7}" transitionDur="1000">
                      <p166:blipFill xmlns:p166="http://schemas.microsoft.com/office/powerpoint/2016/6/main">
                        <a:blip r:embed="rId23"/>
                        <a:stretch>
                          <a:fillRect/>
                        </a:stretch>
                      </p166:blipFill>
                      <p166:spPr xmlns:p166="http://schemas.microsoft.com/office/powerpoint/2016/6/main">
                        <a:xfrm>
                          <a:off x="3919764" y="1147666"/>
                          <a:ext cx="870267" cy="489525"/>
                        </a:xfrm>
                        <a:prstGeom prst="rect">
                          <a:avLst/>
                        </a:prstGeom>
                        <a:ln w="3175">
                          <a:solidFill>
                            <a:prstClr val="ltGray"/>
                          </a:solidFill>
                        </a:ln>
                      </p166:spPr>
                    </psuz:zmPr>
                  </psuz:summaryZmObj>
                  <psuz:summaryZmObj sectionId="{9E78FB0D-6724-4283-A9E2-CDAA13E10114}">
                    <psuz:zmPr id="{DE700ABC-DF21-4C9A-8837-55F4459D1A1D}" transitionDur="1000">
                      <p166:blipFill xmlns:p166="http://schemas.microsoft.com/office/powerpoint/2016/6/main">
                        <a:blip r:embed="rId24"/>
                        <a:stretch>
                          <a:fillRect/>
                        </a:stretch>
                      </p166:blipFill>
                      <p166:spPr xmlns:p166="http://schemas.microsoft.com/office/powerpoint/2016/6/main">
                        <a:xfrm>
                          <a:off x="4822666" y="1147666"/>
                          <a:ext cx="870267" cy="489525"/>
                        </a:xfrm>
                        <a:prstGeom prst="rect">
                          <a:avLst/>
                        </a:prstGeom>
                        <a:ln w="3175">
                          <a:solidFill>
                            <a:prstClr val="ltGray"/>
                          </a:solidFill>
                        </a:ln>
                      </p166:spPr>
                    </psuz:zmPr>
                  </psuz:summaryZmObj>
                  <psuz:summaryZmObj sectionId="{969F0992-D699-4377-BEF7-F7CD932AC5AA}">
                    <psuz:zmPr id="{04DEFCB7-7FCF-4ED4-A393-44E2CC4D063D}" transitionDur="1000">
                      <p166:blipFill xmlns:p166="http://schemas.microsoft.com/office/powerpoint/2016/6/main">
                        <a:blip r:embed="rId25"/>
                        <a:stretch>
                          <a:fillRect/>
                        </a:stretch>
                      </p166:blipFill>
                      <p166:spPr xmlns:p166="http://schemas.microsoft.com/office/powerpoint/2016/6/main">
                        <a:xfrm>
                          <a:off x="5725568" y="1147666"/>
                          <a:ext cx="870267" cy="489525"/>
                        </a:xfrm>
                        <a:prstGeom prst="rect">
                          <a:avLst/>
                        </a:prstGeom>
                        <a:ln w="3175">
                          <a:solidFill>
                            <a:prstClr val="ltGray"/>
                          </a:solidFill>
                        </a:ln>
                      </p166:spPr>
                    </psuz:zmPr>
                  </psuz:summaryZmObj>
                  <psuz:summaryZmObj sectionId="{0B67FDC1-2DEE-4E5D-9896-F78821A11F3F}">
                    <psuz:zmPr id="{554ECB6B-E5E5-4343-AC38-A6C0B7651369}" transitionDur="1000">
                      <p166:blipFill xmlns:p166="http://schemas.microsoft.com/office/powerpoint/2016/6/main">
                        <a:blip r:embed="rId26"/>
                        <a:stretch>
                          <a:fillRect/>
                        </a:stretch>
                      </p166:blipFill>
                      <p166:spPr xmlns:p166="http://schemas.microsoft.com/office/powerpoint/2016/6/main">
                        <a:xfrm>
                          <a:off x="6628470" y="1147666"/>
                          <a:ext cx="870267" cy="489525"/>
                        </a:xfrm>
                        <a:prstGeom prst="rect">
                          <a:avLst/>
                        </a:prstGeom>
                        <a:ln w="3175">
                          <a:solidFill>
                            <a:prstClr val="ltGray"/>
                          </a:solidFill>
                        </a:ln>
                      </p166:spPr>
                    </psuz:zmPr>
                  </psuz:summaryZmObj>
                  <psuz:summaryZmObj sectionId="{E30ADD5B-733E-4733-BFD3-9DA4D1885404}">
                    <psuz:zmPr id="{34F58D80-A96F-46D2-89F2-1BB448E4A4F1}" transitionDur="1000">
                      <p166:blipFill xmlns:p166="http://schemas.microsoft.com/office/powerpoint/2016/6/main">
                        <a:blip r:embed="rId27"/>
                        <a:stretch>
                          <a:fillRect/>
                        </a:stretch>
                      </p166:blipFill>
                      <p166:spPr xmlns:p166="http://schemas.microsoft.com/office/powerpoint/2016/6/main">
                        <a:xfrm>
                          <a:off x="7531372" y="1147666"/>
                          <a:ext cx="870267" cy="489525"/>
                        </a:xfrm>
                        <a:prstGeom prst="rect">
                          <a:avLst/>
                        </a:prstGeom>
                        <a:ln w="3175">
                          <a:solidFill>
                            <a:prstClr val="ltGray"/>
                          </a:solidFill>
                        </a:ln>
                      </p166:spPr>
                    </psuz:zmPr>
                  </psuz:summaryZmObj>
                  <psuz:summaryZmObj sectionId="{DFDF5795-9BEF-4226-99D0-541DFA767C19}">
                    <psuz:zmPr id="{E94D17ED-E684-4EDD-A505-D27C583E8063}" transitionDur="1000">
                      <p166:blipFill xmlns:p166="http://schemas.microsoft.com/office/powerpoint/2016/6/main">
                        <a:blip r:embed="rId28"/>
                        <a:stretch>
                          <a:fillRect/>
                        </a:stretch>
                      </p166:blipFill>
                      <p166:spPr xmlns:p166="http://schemas.microsoft.com/office/powerpoint/2016/6/main">
                        <a:xfrm>
                          <a:off x="8434274" y="1147666"/>
                          <a:ext cx="870267" cy="489525"/>
                        </a:xfrm>
                        <a:prstGeom prst="rect">
                          <a:avLst/>
                        </a:prstGeom>
                        <a:ln w="3175">
                          <a:solidFill>
                            <a:prstClr val="ltGray"/>
                          </a:solidFill>
                        </a:ln>
                      </p166:spPr>
                    </psuz:zmPr>
                  </psuz:summaryZmObj>
                  <psuz:summaryZmObj sectionId="{84AB2743-A6D7-4969-A055-072AA0A8B088}">
                    <psuz:zmPr id="{42575082-B416-4678-B98E-02E2A037DFEC}" transitionDur="1000">
                      <p166:blipFill xmlns:p166="http://schemas.microsoft.com/office/powerpoint/2016/6/main">
                        <a:blip r:embed="rId29"/>
                        <a:stretch>
                          <a:fillRect/>
                        </a:stretch>
                      </p166:blipFill>
                      <p166:spPr xmlns:p166="http://schemas.microsoft.com/office/powerpoint/2016/6/main">
                        <a:xfrm>
                          <a:off x="1211058" y="1669826"/>
                          <a:ext cx="870267" cy="489525"/>
                        </a:xfrm>
                        <a:prstGeom prst="rect">
                          <a:avLst/>
                        </a:prstGeom>
                        <a:ln w="3175">
                          <a:solidFill>
                            <a:prstClr val="ltGray"/>
                          </a:solidFill>
                        </a:ln>
                      </p166:spPr>
                    </psuz:zmPr>
                  </psuz:summaryZmObj>
                  <psuz:summaryZmObj sectionId="{E54E83BD-A613-44BD-9B9F-3800B27B71BC}">
                    <psuz:zmPr id="{DEF4249B-D1FB-4F69-B219-6E6C2754E29E}" transitionDur="1000">
                      <p166:blipFill xmlns:p166="http://schemas.microsoft.com/office/powerpoint/2016/6/main">
                        <a:blip r:embed="rId30"/>
                        <a:stretch>
                          <a:fillRect/>
                        </a:stretch>
                      </p166:blipFill>
                      <p166:spPr xmlns:p166="http://schemas.microsoft.com/office/powerpoint/2016/6/main">
                        <a:xfrm>
                          <a:off x="2113960" y="1669826"/>
                          <a:ext cx="870267" cy="489525"/>
                        </a:xfrm>
                        <a:prstGeom prst="rect">
                          <a:avLst/>
                        </a:prstGeom>
                        <a:ln w="3175">
                          <a:solidFill>
                            <a:prstClr val="ltGray"/>
                          </a:solidFill>
                        </a:ln>
                      </p166:spPr>
                    </psuz:zmPr>
                  </psuz:summaryZmObj>
                  <psuz:summaryZmObj sectionId="{5DAC6FEE-5F16-49E3-913E-03D76576D6AA}">
                    <psuz:zmPr id="{585E3FD9-07A1-4332-911C-FF4B1A863796}" transitionDur="1000">
                      <p166:blipFill xmlns:p166="http://schemas.microsoft.com/office/powerpoint/2016/6/main">
                        <a:blip r:embed="rId31"/>
                        <a:stretch>
                          <a:fillRect/>
                        </a:stretch>
                      </p166:blipFill>
                      <p166:spPr xmlns:p166="http://schemas.microsoft.com/office/powerpoint/2016/6/main">
                        <a:xfrm>
                          <a:off x="3016862" y="1669826"/>
                          <a:ext cx="870267" cy="489525"/>
                        </a:xfrm>
                        <a:prstGeom prst="rect">
                          <a:avLst/>
                        </a:prstGeom>
                        <a:ln w="3175">
                          <a:solidFill>
                            <a:prstClr val="ltGray"/>
                          </a:solidFill>
                        </a:ln>
                      </p166:spPr>
                    </psuz:zmPr>
                  </psuz:summaryZmObj>
                  <psuz:summaryZmObj sectionId="{D04DAC68-CBE8-44C1-B1EA-F56C5A362F84}">
                    <psuz:zmPr id="{865D31A4-F4F6-42FC-B52C-77A8912922AD}" transitionDur="1000">
                      <p166:blipFill xmlns:p166="http://schemas.microsoft.com/office/powerpoint/2016/6/main">
                        <a:blip r:embed="rId32"/>
                        <a:stretch>
                          <a:fillRect/>
                        </a:stretch>
                      </p166:blipFill>
                      <p166:spPr xmlns:p166="http://schemas.microsoft.com/office/powerpoint/2016/6/main">
                        <a:xfrm>
                          <a:off x="3919764" y="1669826"/>
                          <a:ext cx="870267" cy="489525"/>
                        </a:xfrm>
                        <a:prstGeom prst="rect">
                          <a:avLst/>
                        </a:prstGeom>
                        <a:ln w="3175">
                          <a:solidFill>
                            <a:prstClr val="ltGray"/>
                          </a:solidFill>
                        </a:ln>
                      </p166:spPr>
                    </psuz:zmPr>
                  </psuz:summaryZmObj>
                  <psuz:summaryZmObj sectionId="{B5105286-E4BD-42CB-A4C6-AC933149EE68}">
                    <psuz:zmPr id="{D885B4F1-A4A4-46D4-B2D8-9EFBEF4256C7}" transitionDur="1000">
                      <p166:blipFill xmlns:p166="http://schemas.microsoft.com/office/powerpoint/2016/6/main">
                        <a:blip r:embed="rId33"/>
                        <a:stretch>
                          <a:fillRect/>
                        </a:stretch>
                      </p166:blipFill>
                      <p166:spPr xmlns:p166="http://schemas.microsoft.com/office/powerpoint/2016/6/main">
                        <a:xfrm>
                          <a:off x="4822666" y="1669826"/>
                          <a:ext cx="870267" cy="489525"/>
                        </a:xfrm>
                        <a:prstGeom prst="rect">
                          <a:avLst/>
                        </a:prstGeom>
                        <a:ln w="3175">
                          <a:solidFill>
                            <a:prstClr val="ltGray"/>
                          </a:solidFill>
                        </a:ln>
                      </p166:spPr>
                    </psuz:zmPr>
                  </psuz:summaryZmObj>
                  <psuz:summaryZmObj sectionId="{8B3F1457-D545-468C-A355-5BA087E9E9C4}">
                    <psuz:zmPr id="{BFC2A926-EA56-4383-94E6-A7DBF660EC74}" transitionDur="1000">
                      <p166:blipFill xmlns:p166="http://schemas.microsoft.com/office/powerpoint/2016/6/main">
                        <a:blip r:embed="rId34"/>
                        <a:stretch>
                          <a:fillRect/>
                        </a:stretch>
                      </p166:blipFill>
                      <p166:spPr xmlns:p166="http://schemas.microsoft.com/office/powerpoint/2016/6/main">
                        <a:xfrm>
                          <a:off x="5725568" y="1669826"/>
                          <a:ext cx="870267" cy="489525"/>
                        </a:xfrm>
                        <a:prstGeom prst="rect">
                          <a:avLst/>
                        </a:prstGeom>
                        <a:ln w="3175">
                          <a:solidFill>
                            <a:prstClr val="ltGray"/>
                          </a:solidFill>
                        </a:ln>
                      </p166:spPr>
                    </psuz:zmPr>
                  </psuz:summaryZmObj>
                  <psuz:summaryZmObj sectionId="{E609EAFC-409E-4C60-B747-01B3C9B953C5}">
                    <psuz:zmPr id="{4EB81123-7EDE-4759-BF8F-AACC1FD0BA07}" transitionDur="1000">
                      <p166:blipFill xmlns:p166="http://schemas.microsoft.com/office/powerpoint/2016/6/main">
                        <a:blip r:embed="rId35"/>
                        <a:stretch>
                          <a:fillRect/>
                        </a:stretch>
                      </p166:blipFill>
                      <p166:spPr xmlns:p166="http://schemas.microsoft.com/office/powerpoint/2016/6/main">
                        <a:xfrm>
                          <a:off x="6628470" y="1669826"/>
                          <a:ext cx="870267" cy="489525"/>
                        </a:xfrm>
                        <a:prstGeom prst="rect">
                          <a:avLst/>
                        </a:prstGeom>
                        <a:ln w="3175">
                          <a:solidFill>
                            <a:prstClr val="ltGray"/>
                          </a:solidFill>
                        </a:ln>
                      </p166:spPr>
                    </psuz:zmPr>
                  </psuz:summaryZmObj>
                  <psuz:summaryZmObj sectionId="{4138EFE4-36BC-448B-9B75-451D32E26B92}">
                    <psuz:zmPr id="{F3866CE1-E7C0-496A-A1EC-DF23F6A09670}" transitionDur="1000">
                      <p166:blipFill xmlns:p166="http://schemas.microsoft.com/office/powerpoint/2016/6/main">
                        <a:blip r:embed="rId36"/>
                        <a:stretch>
                          <a:fillRect/>
                        </a:stretch>
                      </p166:blipFill>
                      <p166:spPr xmlns:p166="http://schemas.microsoft.com/office/powerpoint/2016/6/main">
                        <a:xfrm>
                          <a:off x="7531372" y="1669826"/>
                          <a:ext cx="870267" cy="489525"/>
                        </a:xfrm>
                        <a:prstGeom prst="rect">
                          <a:avLst/>
                        </a:prstGeom>
                        <a:ln w="3175">
                          <a:solidFill>
                            <a:prstClr val="ltGray"/>
                          </a:solidFill>
                        </a:ln>
                      </p166:spPr>
                    </psuz:zmPr>
                  </psuz:summaryZmObj>
                  <psuz:summaryZmObj sectionId="{4747BE42-EE27-4203-BA58-B5294DFAA379}">
                    <psuz:zmPr id="{E93F9505-A580-454A-9581-1AA9F02D22E2}" transitionDur="1000">
                      <p166:blipFill xmlns:p166="http://schemas.microsoft.com/office/powerpoint/2016/6/main">
                        <a:blip r:embed="rId37"/>
                        <a:stretch>
                          <a:fillRect/>
                        </a:stretch>
                      </p166:blipFill>
                      <p166:spPr xmlns:p166="http://schemas.microsoft.com/office/powerpoint/2016/6/main">
                        <a:xfrm>
                          <a:off x="8434274" y="1669826"/>
                          <a:ext cx="870267" cy="489525"/>
                        </a:xfrm>
                        <a:prstGeom prst="rect">
                          <a:avLst/>
                        </a:prstGeom>
                        <a:ln w="3175">
                          <a:solidFill>
                            <a:prstClr val="ltGray"/>
                          </a:solidFill>
                        </a:ln>
                      </p166:spPr>
                    </psuz:zmPr>
                  </psuz:summaryZmObj>
                  <psuz:summaryZmObj sectionId="{F0A46D6A-DD7F-4FFF-B3C5-BF1056DFC7B7}">
                    <psuz:zmPr id="{989A71F5-7B30-40F5-BEEB-E3C73D0C09BB}" transitionDur="1000">
                      <p166:blipFill xmlns:p166="http://schemas.microsoft.com/office/powerpoint/2016/6/main">
                        <a:blip r:embed="rId38"/>
                        <a:stretch>
                          <a:fillRect/>
                        </a:stretch>
                      </p166:blipFill>
                      <p166:spPr xmlns:p166="http://schemas.microsoft.com/office/powerpoint/2016/6/main">
                        <a:xfrm>
                          <a:off x="1211058" y="2191986"/>
                          <a:ext cx="870267" cy="489525"/>
                        </a:xfrm>
                        <a:prstGeom prst="rect">
                          <a:avLst/>
                        </a:prstGeom>
                        <a:ln w="3175">
                          <a:solidFill>
                            <a:prstClr val="ltGray"/>
                          </a:solidFill>
                        </a:ln>
                      </p166:spPr>
                    </psuz:zmPr>
                  </psuz:summaryZmObj>
                  <psuz:summaryZmObj sectionId="{78CD57D9-3EE0-4440-93A3-AD597D00ED85}">
                    <psuz:zmPr id="{13BFA9E9-B699-416A-92B1-70ED7FC177EC}" transitionDur="1000">
                      <p166:blipFill xmlns:p166="http://schemas.microsoft.com/office/powerpoint/2016/6/main">
                        <a:blip r:embed="rId39"/>
                        <a:stretch>
                          <a:fillRect/>
                        </a:stretch>
                      </p166:blipFill>
                      <p166:spPr xmlns:p166="http://schemas.microsoft.com/office/powerpoint/2016/6/main">
                        <a:xfrm>
                          <a:off x="2113960" y="2191986"/>
                          <a:ext cx="870267" cy="489525"/>
                        </a:xfrm>
                        <a:prstGeom prst="rect">
                          <a:avLst/>
                        </a:prstGeom>
                        <a:ln w="3175">
                          <a:solidFill>
                            <a:prstClr val="ltGray"/>
                          </a:solidFill>
                        </a:ln>
                      </p166:spPr>
                    </psuz:zmPr>
                  </psuz:summaryZmObj>
                  <psuz:summaryZmObj sectionId="{508B7C8E-D03E-4874-B95F-025BD931193F}">
                    <psuz:zmPr id="{623691B0-5FA0-4250-9888-70C4D6984E96}" transitionDur="1000">
                      <p166:blipFill xmlns:p166="http://schemas.microsoft.com/office/powerpoint/2016/6/main">
                        <a:blip r:embed="rId40"/>
                        <a:stretch>
                          <a:fillRect/>
                        </a:stretch>
                      </p166:blipFill>
                      <p166:spPr xmlns:p166="http://schemas.microsoft.com/office/powerpoint/2016/6/main">
                        <a:xfrm>
                          <a:off x="3016862" y="2191986"/>
                          <a:ext cx="870267" cy="489525"/>
                        </a:xfrm>
                        <a:prstGeom prst="rect">
                          <a:avLst/>
                        </a:prstGeom>
                        <a:ln w="3175">
                          <a:solidFill>
                            <a:prstClr val="ltGray"/>
                          </a:solidFill>
                        </a:ln>
                      </p166:spPr>
                    </psuz:zmPr>
                  </psuz:summaryZmObj>
                  <psuz:summaryZmObj sectionId="{5C000D7F-8F1E-454D-AC62-D01ABF9FF072}">
                    <psuz:zmPr id="{8352B955-778E-4D2C-8F49-C23AB02EAE77}" transitionDur="1000">
                      <p166:blipFill xmlns:p166="http://schemas.microsoft.com/office/powerpoint/2016/6/main">
                        <a:blip r:embed="rId41"/>
                        <a:stretch>
                          <a:fillRect/>
                        </a:stretch>
                      </p166:blipFill>
                      <p166:spPr xmlns:p166="http://schemas.microsoft.com/office/powerpoint/2016/6/main">
                        <a:xfrm>
                          <a:off x="3919764" y="2191986"/>
                          <a:ext cx="870267" cy="489525"/>
                        </a:xfrm>
                        <a:prstGeom prst="rect">
                          <a:avLst/>
                        </a:prstGeom>
                        <a:ln w="3175">
                          <a:solidFill>
                            <a:prstClr val="ltGray"/>
                          </a:solidFill>
                        </a:ln>
                      </p166:spPr>
                    </psuz:zmPr>
                  </psuz:summaryZmObj>
                  <psuz:summaryZmObj sectionId="{752946BB-DC09-4F22-B7B3-7C45037476E9}">
                    <psuz:zmPr id="{95126CD5-EA2D-49AB-8B35-66D93756C7B5}" transitionDur="1000">
                      <p166:blipFill xmlns:p166="http://schemas.microsoft.com/office/powerpoint/2016/6/main">
                        <a:blip r:embed="rId42"/>
                        <a:stretch>
                          <a:fillRect/>
                        </a:stretch>
                      </p166:blipFill>
                      <p166:spPr xmlns:p166="http://schemas.microsoft.com/office/powerpoint/2016/6/main">
                        <a:xfrm>
                          <a:off x="4822666" y="2191986"/>
                          <a:ext cx="870267" cy="489525"/>
                        </a:xfrm>
                        <a:prstGeom prst="rect">
                          <a:avLst/>
                        </a:prstGeom>
                        <a:ln w="3175">
                          <a:solidFill>
                            <a:prstClr val="ltGray"/>
                          </a:solidFill>
                        </a:ln>
                      </p166:spPr>
                    </psuz:zmPr>
                  </psuz:summaryZmObj>
                  <psuz:summaryZmObj sectionId="{98FCBFFF-5F98-4391-BA10-BDA9585027AB}">
                    <psuz:zmPr id="{56BFC160-9CBF-4647-93A8-3F33D3D7B07B}" transitionDur="1000">
                      <p166:blipFill xmlns:p166="http://schemas.microsoft.com/office/powerpoint/2016/6/main">
                        <a:blip r:embed="rId43"/>
                        <a:stretch>
                          <a:fillRect/>
                        </a:stretch>
                      </p166:blipFill>
                      <p166:spPr xmlns:p166="http://schemas.microsoft.com/office/powerpoint/2016/6/main">
                        <a:xfrm>
                          <a:off x="5725568" y="2191986"/>
                          <a:ext cx="870267" cy="489525"/>
                        </a:xfrm>
                        <a:prstGeom prst="rect">
                          <a:avLst/>
                        </a:prstGeom>
                        <a:ln w="3175">
                          <a:solidFill>
                            <a:prstClr val="ltGray"/>
                          </a:solidFill>
                        </a:ln>
                      </p166:spPr>
                    </psuz:zmPr>
                  </psuz:summaryZmObj>
                  <psuz:summaryZmObj sectionId="{847273DE-9B6B-4279-9809-8B9EA9C56771}">
                    <psuz:zmPr id="{199985EB-BCEA-4C39-A4F5-7B60E8E3C7AF}" transitionDur="1000">
                      <p166:blipFill xmlns:p166="http://schemas.microsoft.com/office/powerpoint/2016/6/main">
                        <a:blip r:embed="rId44"/>
                        <a:stretch>
                          <a:fillRect/>
                        </a:stretch>
                      </p166:blipFill>
                      <p166:spPr xmlns:p166="http://schemas.microsoft.com/office/powerpoint/2016/6/main">
                        <a:xfrm>
                          <a:off x="6628470" y="2191986"/>
                          <a:ext cx="870267" cy="489525"/>
                        </a:xfrm>
                        <a:prstGeom prst="rect">
                          <a:avLst/>
                        </a:prstGeom>
                        <a:ln w="3175">
                          <a:solidFill>
                            <a:prstClr val="ltGray"/>
                          </a:solidFill>
                        </a:ln>
                      </p166:spPr>
                    </psuz:zmPr>
                  </psuz:summaryZmObj>
                  <psuz:summaryZmObj sectionId="{991D3096-3000-4AD0-AC4E-349585F8D619}">
                    <psuz:zmPr id="{53EDEEE0-4093-4C27-9749-D586F406B7F3}" transitionDur="1000">
                      <p166:blipFill xmlns:p166="http://schemas.microsoft.com/office/powerpoint/2016/6/main">
                        <a:blip r:embed="rId45"/>
                        <a:stretch>
                          <a:fillRect/>
                        </a:stretch>
                      </p166:blipFill>
                      <p166:spPr xmlns:p166="http://schemas.microsoft.com/office/powerpoint/2016/6/main">
                        <a:xfrm>
                          <a:off x="7531372" y="2191986"/>
                          <a:ext cx="870267" cy="489525"/>
                        </a:xfrm>
                        <a:prstGeom prst="rect">
                          <a:avLst/>
                        </a:prstGeom>
                        <a:ln w="3175">
                          <a:solidFill>
                            <a:prstClr val="ltGray"/>
                          </a:solidFill>
                        </a:ln>
                      </p166:spPr>
                    </psuz:zmPr>
                  </psuz:summaryZmObj>
                  <psuz:summaryZmObj sectionId="{55DD533D-6159-47AA-92F6-62AB2E092126}">
                    <psuz:zmPr id="{18EAA977-B6EA-47A3-9744-E9D68A56AA84}" transitionDur="1000">
                      <p166:blipFill xmlns:p166="http://schemas.microsoft.com/office/powerpoint/2016/6/main">
                        <a:blip r:embed="rId46"/>
                        <a:stretch>
                          <a:fillRect/>
                        </a:stretch>
                      </p166:blipFill>
                      <p166:spPr xmlns:p166="http://schemas.microsoft.com/office/powerpoint/2016/6/main">
                        <a:xfrm>
                          <a:off x="8434274" y="2191986"/>
                          <a:ext cx="870267" cy="489525"/>
                        </a:xfrm>
                        <a:prstGeom prst="rect">
                          <a:avLst/>
                        </a:prstGeom>
                        <a:ln w="3175">
                          <a:solidFill>
                            <a:prstClr val="ltGray"/>
                          </a:solidFill>
                        </a:ln>
                      </p166:spPr>
                    </psuz:zmPr>
                  </psuz:summaryZmObj>
                  <psuz:summaryZmObj sectionId="{59CE3A9C-EDBD-46EB-9BEF-9BEE1176546E}">
                    <psuz:zmPr id="{1137AE78-CE9A-4576-92B9-CDAA98D6FEC1}" transitionDur="1000">
                      <p166:blipFill xmlns:p166="http://schemas.microsoft.com/office/powerpoint/2016/6/main">
                        <a:blip r:embed="rId47"/>
                        <a:stretch>
                          <a:fillRect/>
                        </a:stretch>
                      </p166:blipFill>
                      <p166:spPr xmlns:p166="http://schemas.microsoft.com/office/powerpoint/2016/6/main">
                        <a:xfrm>
                          <a:off x="1211058" y="2714146"/>
                          <a:ext cx="870267" cy="489525"/>
                        </a:xfrm>
                        <a:prstGeom prst="rect">
                          <a:avLst/>
                        </a:prstGeom>
                        <a:ln w="3175">
                          <a:solidFill>
                            <a:prstClr val="ltGray"/>
                          </a:solidFill>
                        </a:ln>
                      </p166:spPr>
                    </psuz:zmPr>
                  </psuz:summaryZmObj>
                  <psuz:summaryZmObj sectionId="{DD61CDA3-15E0-4373-B6D0-382B3EC63E31}">
                    <psuz:zmPr id="{E66D106F-BC3A-4B29-BA15-3F143F66E5B6}" transitionDur="1000">
                      <p166:blipFill xmlns:p166="http://schemas.microsoft.com/office/powerpoint/2016/6/main">
                        <a:blip r:embed="rId48"/>
                        <a:stretch>
                          <a:fillRect/>
                        </a:stretch>
                      </p166:blipFill>
                      <p166:spPr xmlns:p166="http://schemas.microsoft.com/office/powerpoint/2016/6/main">
                        <a:xfrm>
                          <a:off x="2113960" y="2714146"/>
                          <a:ext cx="870267" cy="489525"/>
                        </a:xfrm>
                        <a:prstGeom prst="rect">
                          <a:avLst/>
                        </a:prstGeom>
                        <a:ln w="3175">
                          <a:solidFill>
                            <a:prstClr val="ltGray"/>
                          </a:solidFill>
                        </a:ln>
                      </p166:spPr>
                    </psuz:zmPr>
                  </psuz:summaryZmObj>
                  <psuz:summaryZmObj sectionId="{0B2745A1-2E24-40D1-BEE5-B3375A17B412}">
                    <psuz:zmPr id="{612A29E3-1696-4CF9-A38D-1FEB20621192}" transitionDur="1000">
                      <p166:blipFill xmlns:p166="http://schemas.microsoft.com/office/powerpoint/2016/6/main">
                        <a:blip r:embed="rId49"/>
                        <a:stretch>
                          <a:fillRect/>
                        </a:stretch>
                      </p166:blipFill>
                      <p166:spPr xmlns:p166="http://schemas.microsoft.com/office/powerpoint/2016/6/main">
                        <a:xfrm>
                          <a:off x="3016862" y="2714146"/>
                          <a:ext cx="870267" cy="489525"/>
                        </a:xfrm>
                        <a:prstGeom prst="rect">
                          <a:avLst/>
                        </a:prstGeom>
                        <a:ln w="3175">
                          <a:solidFill>
                            <a:prstClr val="ltGray"/>
                          </a:solidFill>
                        </a:ln>
                      </p166:spPr>
                    </psuz:zmPr>
                  </psuz:summaryZmObj>
                  <psuz:summaryZmObj sectionId="{5A07A3EA-89C5-42CF-BAE9-00B52496E8E5}">
                    <psuz:zmPr id="{E102AC67-A5F6-48BE-A6C1-F48C2750A1FB}" transitionDur="1000">
                      <p166:blipFill xmlns:p166="http://schemas.microsoft.com/office/powerpoint/2016/6/main">
                        <a:blip r:embed="rId50"/>
                        <a:stretch>
                          <a:fillRect/>
                        </a:stretch>
                      </p166:blipFill>
                      <p166:spPr xmlns:p166="http://schemas.microsoft.com/office/powerpoint/2016/6/main">
                        <a:xfrm>
                          <a:off x="3919764" y="2714146"/>
                          <a:ext cx="870267" cy="489525"/>
                        </a:xfrm>
                        <a:prstGeom prst="rect">
                          <a:avLst/>
                        </a:prstGeom>
                        <a:ln w="3175">
                          <a:solidFill>
                            <a:prstClr val="ltGray"/>
                          </a:solidFill>
                        </a:ln>
                      </p166:spPr>
                    </psuz:zmPr>
                  </psuz:summaryZmObj>
                  <psuz:summaryZmObj sectionId="{E0FE8D39-18ED-4B51-AEC1-8A63738CB787}">
                    <psuz:zmPr id="{4527F858-38EC-4D84-9942-8432703F3520}" transitionDur="1000">
                      <p166:blipFill xmlns:p166="http://schemas.microsoft.com/office/powerpoint/2016/6/main">
                        <a:blip r:embed="rId51"/>
                        <a:stretch>
                          <a:fillRect/>
                        </a:stretch>
                      </p166:blipFill>
                      <p166:spPr xmlns:p166="http://schemas.microsoft.com/office/powerpoint/2016/6/main">
                        <a:xfrm>
                          <a:off x="4822666" y="2714146"/>
                          <a:ext cx="870267" cy="489525"/>
                        </a:xfrm>
                        <a:prstGeom prst="rect">
                          <a:avLst/>
                        </a:prstGeom>
                        <a:ln w="3175">
                          <a:solidFill>
                            <a:prstClr val="ltGray"/>
                          </a:solidFill>
                        </a:ln>
                      </p166:spPr>
                    </psuz:zmPr>
                  </psuz:summaryZmObj>
                  <psuz:summaryZmObj sectionId="{0678CD95-06D1-4D75-BCB4-63A29AAB69E6}">
                    <psuz:zmPr id="{DFC8412F-787C-4873-8091-CDD77FD2336D}" transitionDur="1000">
                      <p166:blipFill xmlns:p166="http://schemas.microsoft.com/office/powerpoint/2016/6/main">
                        <a:blip r:embed="rId52"/>
                        <a:stretch>
                          <a:fillRect/>
                        </a:stretch>
                      </p166:blipFill>
                      <p166:spPr xmlns:p166="http://schemas.microsoft.com/office/powerpoint/2016/6/main">
                        <a:xfrm>
                          <a:off x="5725568" y="2714146"/>
                          <a:ext cx="870267" cy="489525"/>
                        </a:xfrm>
                        <a:prstGeom prst="rect">
                          <a:avLst/>
                        </a:prstGeom>
                        <a:ln w="3175">
                          <a:solidFill>
                            <a:prstClr val="ltGray"/>
                          </a:solidFill>
                        </a:ln>
                      </p166:spPr>
                    </psuz:zmPr>
                  </psuz:summaryZmObj>
                  <psuz:summaryZmObj sectionId="{E4062846-4286-4DD0-B9D1-7FF59B55E1E2}">
                    <psuz:zmPr id="{CE52361A-4CF7-41C5-9432-82FAAB95995A}" transitionDur="1000">
                      <p166:blipFill xmlns:p166="http://schemas.microsoft.com/office/powerpoint/2016/6/main">
                        <a:blip r:embed="rId53"/>
                        <a:stretch>
                          <a:fillRect/>
                        </a:stretch>
                      </p166:blipFill>
                      <p166:spPr xmlns:p166="http://schemas.microsoft.com/office/powerpoint/2016/6/main">
                        <a:xfrm>
                          <a:off x="6628470" y="2714146"/>
                          <a:ext cx="870267" cy="489525"/>
                        </a:xfrm>
                        <a:prstGeom prst="rect">
                          <a:avLst/>
                        </a:prstGeom>
                        <a:ln w="3175">
                          <a:solidFill>
                            <a:prstClr val="ltGray"/>
                          </a:solidFill>
                        </a:ln>
                      </p166:spPr>
                    </psuz:zmPr>
                  </psuz:summaryZmObj>
                  <psuz:summaryZmObj sectionId="{CFEBE818-3A4A-491D-8690-3368033FB382}">
                    <psuz:zmPr id="{DF4209C7-A0B1-4B34-B357-F6AA7AC9BE7F}" transitionDur="1000">
                      <p166:blipFill xmlns:p166="http://schemas.microsoft.com/office/powerpoint/2016/6/main">
                        <a:blip r:embed="rId54"/>
                        <a:stretch>
                          <a:fillRect/>
                        </a:stretch>
                      </p166:blipFill>
                      <p166:spPr xmlns:p166="http://schemas.microsoft.com/office/powerpoint/2016/6/main">
                        <a:xfrm>
                          <a:off x="7531372" y="2714146"/>
                          <a:ext cx="870267" cy="489525"/>
                        </a:xfrm>
                        <a:prstGeom prst="rect">
                          <a:avLst/>
                        </a:prstGeom>
                        <a:ln w="3175">
                          <a:solidFill>
                            <a:prstClr val="ltGray"/>
                          </a:solidFill>
                        </a:ln>
                      </p166:spPr>
                    </psuz:zmPr>
                  </psuz:summaryZmObj>
                  <psuz:summaryZmObj sectionId="{2E5ECD35-D26C-49EA-BACB-66C9777AD765}">
                    <psuz:zmPr id="{FDE33962-A131-4EBB-B869-61277FD9D390}" transitionDur="1000">
                      <p166:blipFill xmlns:p166="http://schemas.microsoft.com/office/powerpoint/2016/6/main">
                        <a:blip r:embed="rId55"/>
                        <a:stretch>
                          <a:fillRect/>
                        </a:stretch>
                      </p166:blipFill>
                      <p166:spPr xmlns:p166="http://schemas.microsoft.com/office/powerpoint/2016/6/main">
                        <a:xfrm>
                          <a:off x="8434274" y="2714146"/>
                          <a:ext cx="870267" cy="489525"/>
                        </a:xfrm>
                        <a:prstGeom prst="rect">
                          <a:avLst/>
                        </a:prstGeom>
                        <a:ln w="3175">
                          <a:solidFill>
                            <a:prstClr val="ltGray"/>
                          </a:solidFill>
                        </a:ln>
                      </p166:spPr>
                    </psuz:zmPr>
                  </psuz:summaryZmObj>
                  <psuz:summaryZmObj sectionId="{504366B7-F9A3-40FA-842D-F9D57BC518BF}">
                    <psuz:zmPr id="{A94AB0D7-A8ED-4E07-90A8-62BEE76EB632}" transitionDur="1000">
                      <p166:blipFill xmlns:p166="http://schemas.microsoft.com/office/powerpoint/2016/6/main">
                        <a:blip r:embed="rId56"/>
                        <a:stretch>
                          <a:fillRect/>
                        </a:stretch>
                      </p166:blipFill>
                      <p166:spPr xmlns:p166="http://schemas.microsoft.com/office/powerpoint/2016/6/main">
                        <a:xfrm>
                          <a:off x="1211058" y="3236306"/>
                          <a:ext cx="870267" cy="489525"/>
                        </a:xfrm>
                        <a:prstGeom prst="rect">
                          <a:avLst/>
                        </a:prstGeom>
                        <a:ln w="3175">
                          <a:solidFill>
                            <a:prstClr val="ltGray"/>
                          </a:solidFill>
                        </a:ln>
                      </p166:spPr>
                    </psuz:zmPr>
                  </psuz:summaryZmObj>
                  <psuz:summaryZmObj sectionId="{E98BB192-26AD-45C8-8387-F73C8A24D686}">
                    <psuz:zmPr id="{1144A8AB-E616-4D24-8CD6-C20315B7AC57}" transitionDur="1000">
                      <p166:blipFill xmlns:p166="http://schemas.microsoft.com/office/powerpoint/2016/6/main">
                        <a:blip r:embed="rId57"/>
                        <a:stretch>
                          <a:fillRect/>
                        </a:stretch>
                      </p166:blipFill>
                      <p166:spPr xmlns:p166="http://schemas.microsoft.com/office/powerpoint/2016/6/main">
                        <a:xfrm>
                          <a:off x="2113960" y="3236306"/>
                          <a:ext cx="870267" cy="489525"/>
                        </a:xfrm>
                        <a:prstGeom prst="rect">
                          <a:avLst/>
                        </a:prstGeom>
                        <a:ln w="3175">
                          <a:solidFill>
                            <a:prstClr val="ltGray"/>
                          </a:solidFill>
                        </a:ln>
                      </p166:spPr>
                    </psuz:zmPr>
                  </psuz:summaryZmObj>
                  <psuz:summaryZmObj sectionId="{B7FB0CDC-E272-404A-BC90-F906AF7ED759}">
                    <psuz:zmPr id="{8CCE0E4A-FEBD-4DCE-9FB3-7910BED35000}" transitionDur="1000">
                      <p166:blipFill xmlns:p166="http://schemas.microsoft.com/office/powerpoint/2016/6/main">
                        <a:blip r:embed="rId58"/>
                        <a:stretch>
                          <a:fillRect/>
                        </a:stretch>
                      </p166:blipFill>
                      <p166:spPr xmlns:p166="http://schemas.microsoft.com/office/powerpoint/2016/6/main">
                        <a:xfrm>
                          <a:off x="3016862" y="3236306"/>
                          <a:ext cx="870267" cy="489525"/>
                        </a:xfrm>
                        <a:prstGeom prst="rect">
                          <a:avLst/>
                        </a:prstGeom>
                        <a:ln w="3175">
                          <a:solidFill>
                            <a:prstClr val="ltGray"/>
                          </a:solidFill>
                        </a:ln>
                      </p166:spPr>
                    </psuz:zmPr>
                  </psuz:summaryZmObj>
                  <psuz:summaryZmObj sectionId="{4452D518-A9F0-4AC6-8367-016F7E35067F}">
                    <psuz:zmPr id="{A266A54B-40A3-4BC3-9F62-08EFCAFF718A}" transitionDur="1000">
                      <p166:blipFill xmlns:p166="http://schemas.microsoft.com/office/powerpoint/2016/6/main">
                        <a:blip r:embed="rId59"/>
                        <a:stretch>
                          <a:fillRect/>
                        </a:stretch>
                      </p166:blipFill>
                      <p166:spPr xmlns:p166="http://schemas.microsoft.com/office/powerpoint/2016/6/main">
                        <a:xfrm>
                          <a:off x="3919764" y="3236306"/>
                          <a:ext cx="870267" cy="489525"/>
                        </a:xfrm>
                        <a:prstGeom prst="rect">
                          <a:avLst/>
                        </a:prstGeom>
                        <a:ln w="3175">
                          <a:solidFill>
                            <a:prstClr val="ltGray"/>
                          </a:solidFill>
                        </a:ln>
                      </p166:spPr>
                    </psuz:zmPr>
                  </psuz:summaryZmObj>
                  <psuz:summaryZmObj sectionId="{2EC8105F-DF2F-4594-9886-EE63626AC3E0}">
                    <psuz:zmPr id="{2F0EE8A7-AC34-42BB-9FB5-ABD15CB9A4A3}" transitionDur="1000">
                      <p166:blipFill xmlns:p166="http://schemas.microsoft.com/office/powerpoint/2016/6/main">
                        <a:blip r:embed="rId60"/>
                        <a:stretch>
                          <a:fillRect/>
                        </a:stretch>
                      </p166:blipFill>
                      <p166:spPr xmlns:p166="http://schemas.microsoft.com/office/powerpoint/2016/6/main">
                        <a:xfrm>
                          <a:off x="4822666" y="3236306"/>
                          <a:ext cx="870267" cy="489525"/>
                        </a:xfrm>
                        <a:prstGeom prst="rect">
                          <a:avLst/>
                        </a:prstGeom>
                        <a:ln w="3175">
                          <a:solidFill>
                            <a:prstClr val="ltGray"/>
                          </a:solidFill>
                        </a:ln>
                      </p166:spPr>
                    </psuz:zmPr>
                  </psuz:summaryZmObj>
                  <psuz:summaryZmObj sectionId="{932F082D-2E20-48EC-9580-3A2EF421583E}">
                    <psuz:zmPr id="{488A9102-0A67-4F80-964F-7E9018563CAA}" transitionDur="1000">
                      <p166:blipFill xmlns:p166="http://schemas.microsoft.com/office/powerpoint/2016/6/main">
                        <a:blip r:embed="rId61"/>
                        <a:stretch>
                          <a:fillRect/>
                        </a:stretch>
                      </p166:blipFill>
                      <p166:spPr xmlns:p166="http://schemas.microsoft.com/office/powerpoint/2016/6/main">
                        <a:xfrm>
                          <a:off x="5725568" y="3236306"/>
                          <a:ext cx="870267" cy="489525"/>
                        </a:xfrm>
                        <a:prstGeom prst="rect">
                          <a:avLst/>
                        </a:prstGeom>
                        <a:ln w="3175">
                          <a:solidFill>
                            <a:prstClr val="ltGray"/>
                          </a:solidFill>
                        </a:ln>
                      </p166:spPr>
                    </psuz:zmPr>
                  </psuz:summaryZmObj>
                  <psuz:summaryZmObj sectionId="{30B324B0-EDA8-4A80-9D33-B1AF7736CFD1}">
                    <psuz:zmPr id="{D40BD0D7-70FF-451A-A24B-3104745DEBF6}" transitionDur="1000">
                      <p166:blipFill xmlns:p166="http://schemas.microsoft.com/office/powerpoint/2016/6/main">
                        <a:blip r:embed="rId62"/>
                        <a:stretch>
                          <a:fillRect/>
                        </a:stretch>
                      </p166:blipFill>
                      <p166:spPr xmlns:p166="http://schemas.microsoft.com/office/powerpoint/2016/6/main">
                        <a:xfrm>
                          <a:off x="6628470" y="3236306"/>
                          <a:ext cx="870267" cy="489525"/>
                        </a:xfrm>
                        <a:prstGeom prst="rect">
                          <a:avLst/>
                        </a:prstGeom>
                        <a:ln w="3175">
                          <a:solidFill>
                            <a:prstClr val="ltGray"/>
                          </a:solidFill>
                        </a:ln>
                      </p166:spPr>
                    </psuz:zmPr>
                  </psuz:summaryZmObj>
                  <psuz:summaryZmObj sectionId="{1A20D69C-C872-49D7-9F5F-544FD15521A3}">
                    <psuz:zmPr id="{5B5238F3-186C-499F-8B15-DDE651B0F878}" transitionDur="1000">
                      <p166:blipFill xmlns:p166="http://schemas.microsoft.com/office/powerpoint/2016/6/main">
                        <a:blip r:embed="rId63"/>
                        <a:stretch>
                          <a:fillRect/>
                        </a:stretch>
                      </p166:blipFill>
                      <p166:spPr xmlns:p166="http://schemas.microsoft.com/office/powerpoint/2016/6/main">
                        <a:xfrm>
                          <a:off x="7531372" y="3236306"/>
                          <a:ext cx="870267" cy="489525"/>
                        </a:xfrm>
                        <a:prstGeom prst="rect">
                          <a:avLst/>
                        </a:prstGeom>
                        <a:ln w="3175">
                          <a:solidFill>
                            <a:prstClr val="ltGray"/>
                          </a:solidFill>
                        </a:ln>
                      </p166:spPr>
                    </psuz:zmPr>
                  </psuz:summaryZmObj>
                  <psuz:summaryZmObj sectionId="{9EF79E6D-6FE3-4D63-97E9-E562C72AFE4A}">
                    <psuz:zmPr id="{B205EAE7-E2F5-4E62-A7AF-23138EC8BB0B}" transitionDur="1000">
                      <p166:blipFill xmlns:p166="http://schemas.microsoft.com/office/powerpoint/2016/6/main">
                        <a:blip r:embed="rId64"/>
                        <a:stretch>
                          <a:fillRect/>
                        </a:stretch>
                      </p166:blipFill>
                      <p166:spPr xmlns:p166="http://schemas.microsoft.com/office/powerpoint/2016/6/main">
                        <a:xfrm>
                          <a:off x="8434274" y="3236306"/>
                          <a:ext cx="870267" cy="489525"/>
                        </a:xfrm>
                        <a:prstGeom prst="rect">
                          <a:avLst/>
                        </a:prstGeom>
                        <a:ln w="3175">
                          <a:solidFill>
                            <a:prstClr val="ltGray"/>
                          </a:solidFill>
                        </a:ln>
                      </p166:spPr>
                    </psuz:zmPr>
                  </psuz:summaryZmObj>
                  <psuz:summaryZmObj sectionId="{FB886422-F082-4E69-A111-5A8CC7B6CB15}">
                    <psuz:zmPr id="{39E520AE-5A70-48F7-82F2-986FDB18566B}" transitionDur="1000">
                      <p166:blipFill xmlns:p166="http://schemas.microsoft.com/office/powerpoint/2016/6/main">
                        <a:blip r:embed="rId65"/>
                        <a:stretch>
                          <a:fillRect/>
                        </a:stretch>
                      </p166:blipFill>
                      <p166:spPr xmlns:p166="http://schemas.microsoft.com/office/powerpoint/2016/6/main">
                        <a:xfrm>
                          <a:off x="1211058" y="3758466"/>
                          <a:ext cx="870267" cy="489525"/>
                        </a:xfrm>
                        <a:prstGeom prst="rect">
                          <a:avLst/>
                        </a:prstGeom>
                        <a:ln w="3175">
                          <a:solidFill>
                            <a:prstClr val="ltGray"/>
                          </a:solidFill>
                        </a:ln>
                      </p166:spPr>
                    </psuz:zmPr>
                  </psuz:summaryZmObj>
                  <psuz:summaryZmObj sectionId="{5557729D-9C0D-45C9-B2F8-4405BA4F27DC}">
                    <psuz:zmPr id="{82A2FABE-357C-4150-A80E-E61BA8F5D2DF}" transitionDur="1000">
                      <p166:blipFill xmlns:p166="http://schemas.microsoft.com/office/powerpoint/2016/6/main">
                        <a:blip r:embed="rId66"/>
                        <a:stretch>
                          <a:fillRect/>
                        </a:stretch>
                      </p166:blipFill>
                      <p166:spPr xmlns:p166="http://schemas.microsoft.com/office/powerpoint/2016/6/main">
                        <a:xfrm>
                          <a:off x="2113960" y="3758466"/>
                          <a:ext cx="870267" cy="489525"/>
                        </a:xfrm>
                        <a:prstGeom prst="rect">
                          <a:avLst/>
                        </a:prstGeom>
                        <a:ln w="3175">
                          <a:solidFill>
                            <a:prstClr val="ltGray"/>
                          </a:solidFill>
                        </a:ln>
                      </p166:spPr>
                    </psuz:zmPr>
                  </psuz:summaryZmObj>
                  <psuz:summaryZmObj sectionId="{11360521-C62E-47EC-971B-1A3DD6F001B5}">
                    <psuz:zmPr id="{AE8C8B1D-68AC-4C15-9EEA-F492F15BA67D}" transitionDur="1000">
                      <p166:blipFill xmlns:p166="http://schemas.microsoft.com/office/powerpoint/2016/6/main">
                        <a:blip r:embed="rId67"/>
                        <a:stretch>
                          <a:fillRect/>
                        </a:stretch>
                      </p166:blipFill>
                      <p166:spPr xmlns:p166="http://schemas.microsoft.com/office/powerpoint/2016/6/main">
                        <a:xfrm>
                          <a:off x="3016862" y="3758466"/>
                          <a:ext cx="870267" cy="489525"/>
                        </a:xfrm>
                        <a:prstGeom prst="rect">
                          <a:avLst/>
                        </a:prstGeom>
                        <a:ln w="3175">
                          <a:solidFill>
                            <a:prstClr val="ltGray"/>
                          </a:solidFill>
                        </a:ln>
                      </p166:spPr>
                    </psuz:zmPr>
                  </psuz:summaryZmObj>
                  <psuz:summaryZmObj sectionId="{419F7237-5ADB-4842-AB50-3D5B2858DB06}">
                    <psuz:zmPr id="{6036AC6B-341D-4FA0-83C5-D4A2A7F192FC}" transitionDur="1000">
                      <p166:blipFill xmlns:p166="http://schemas.microsoft.com/office/powerpoint/2016/6/main">
                        <a:blip r:embed="rId68"/>
                        <a:stretch>
                          <a:fillRect/>
                        </a:stretch>
                      </p166:blipFill>
                      <p166:spPr xmlns:p166="http://schemas.microsoft.com/office/powerpoint/2016/6/main">
                        <a:xfrm>
                          <a:off x="3919764" y="3758466"/>
                          <a:ext cx="870267" cy="489525"/>
                        </a:xfrm>
                        <a:prstGeom prst="rect">
                          <a:avLst/>
                        </a:prstGeom>
                        <a:ln w="3175">
                          <a:solidFill>
                            <a:prstClr val="ltGray"/>
                          </a:solidFill>
                        </a:ln>
                      </p166:spPr>
                    </psuz:zmPr>
                  </psuz:summaryZmObj>
                  <psuz:summaryZmObj sectionId="{F9747033-9BE9-4F4B-9D42-A91B5AD9CB47}">
                    <psuz:zmPr id="{B6FDB9C7-63A3-42E5-A754-6FCAC2184280}" transitionDur="1000">
                      <p166:blipFill xmlns:p166="http://schemas.microsoft.com/office/powerpoint/2016/6/main">
                        <a:blip r:embed="rId69"/>
                        <a:stretch>
                          <a:fillRect/>
                        </a:stretch>
                      </p166:blipFill>
                      <p166:spPr xmlns:p166="http://schemas.microsoft.com/office/powerpoint/2016/6/main">
                        <a:xfrm>
                          <a:off x="4822666" y="3758466"/>
                          <a:ext cx="870267" cy="489525"/>
                        </a:xfrm>
                        <a:prstGeom prst="rect">
                          <a:avLst/>
                        </a:prstGeom>
                        <a:ln w="3175">
                          <a:solidFill>
                            <a:prstClr val="ltGray"/>
                          </a:solidFill>
                        </a:ln>
                      </p166:spPr>
                    </psuz:zmPr>
                  </psuz:summaryZmObj>
                  <psuz:summaryZmObj sectionId="{696D1BAE-6885-4DE1-AA34-AE5AFBEB0731}">
                    <psuz:zmPr id="{49C8ABD6-A629-47B6-8BBC-6978A2A58F09}" transitionDur="1000">
                      <p166:blipFill xmlns:p166="http://schemas.microsoft.com/office/powerpoint/2016/6/main">
                        <a:blip r:embed="rId70"/>
                        <a:stretch>
                          <a:fillRect/>
                        </a:stretch>
                      </p166:blipFill>
                      <p166:spPr xmlns:p166="http://schemas.microsoft.com/office/powerpoint/2016/6/main">
                        <a:xfrm>
                          <a:off x="5725568" y="3758466"/>
                          <a:ext cx="870267" cy="489525"/>
                        </a:xfrm>
                        <a:prstGeom prst="rect">
                          <a:avLst/>
                        </a:prstGeom>
                        <a:ln w="3175">
                          <a:solidFill>
                            <a:prstClr val="ltGray"/>
                          </a:solidFill>
                        </a:ln>
                      </p166:spPr>
                    </psuz:zmPr>
                  </psuz:summaryZmObj>
                  <psuz:summaryZmObj sectionId="{73D3E291-C2C0-4C7D-AB59-AAB1C7AC6576}">
                    <psuz:zmPr id="{4212491B-5D9D-434F-9918-8A59D42C3E77}" transitionDur="1000">
                      <p166:blipFill xmlns:p166="http://schemas.microsoft.com/office/powerpoint/2016/6/main">
                        <a:blip r:embed="rId71"/>
                        <a:stretch>
                          <a:fillRect/>
                        </a:stretch>
                      </p166:blipFill>
                      <p166:spPr xmlns:p166="http://schemas.microsoft.com/office/powerpoint/2016/6/main">
                        <a:xfrm>
                          <a:off x="6628470" y="3758466"/>
                          <a:ext cx="870267" cy="489525"/>
                        </a:xfrm>
                        <a:prstGeom prst="rect">
                          <a:avLst/>
                        </a:prstGeom>
                        <a:ln w="3175">
                          <a:solidFill>
                            <a:prstClr val="ltGray"/>
                          </a:solidFill>
                        </a:ln>
                      </p166:spPr>
                    </psuz:zmPr>
                  </psuz:summaryZmObj>
                  <psuz:summaryZmObj sectionId="{D4A290BD-4AFA-47C6-B275-18ABF2A890CD}">
                    <psuz:zmPr id="{7B0DFAFF-3990-4F49-91D8-AEC50C533008}" transitionDur="1000">
                      <p166:blipFill xmlns:p166="http://schemas.microsoft.com/office/powerpoint/2016/6/main">
                        <a:blip r:embed="rId72"/>
                        <a:stretch>
                          <a:fillRect/>
                        </a:stretch>
                      </p166:blipFill>
                      <p166:spPr xmlns:p166="http://schemas.microsoft.com/office/powerpoint/2016/6/main">
                        <a:xfrm>
                          <a:off x="7531372"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4B45EF59-8B9B-4738-90EE-FD460C42B0C9}"/>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049258" y="1928971"/>
                  <a:ext cx="870267" cy="489525"/>
                </a:xfrm>
                <a:prstGeom prst="rect">
                  <a:avLst/>
                </a:prstGeom>
                <a:ln w="3175">
                  <a:solidFill>
                    <a:prstClr val="ltGray"/>
                  </a:solidFill>
                </a:ln>
              </p:spPr>
            </p:pic>
            <p:pic>
              <p:nvPicPr>
                <p:cNvPr id="9" name="Image 9">
                  <a:hlinkClick r:id="rId7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952160" y="1928971"/>
                  <a:ext cx="870267" cy="489525"/>
                </a:xfrm>
                <a:prstGeom prst="rect">
                  <a:avLst/>
                </a:prstGeom>
                <a:ln w="3175">
                  <a:solidFill>
                    <a:prstClr val="ltGray"/>
                  </a:solidFill>
                </a:ln>
              </p:spPr>
            </p:pic>
            <p:pic>
              <p:nvPicPr>
                <p:cNvPr id="10" name="Image 10">
                  <a:hlinkClick r:id="rId7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855062" y="1928971"/>
                  <a:ext cx="870267" cy="489525"/>
                </a:xfrm>
                <a:prstGeom prst="rect">
                  <a:avLst/>
                </a:prstGeom>
                <a:ln w="3175">
                  <a:solidFill>
                    <a:prstClr val="ltGray"/>
                  </a:solidFill>
                </a:ln>
              </p:spPr>
            </p:pic>
            <p:pic>
              <p:nvPicPr>
                <p:cNvPr id="11" name="Image 11">
                  <a:hlinkClick r:id="rId7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757964" y="1928971"/>
                  <a:ext cx="870267" cy="489525"/>
                </a:xfrm>
                <a:prstGeom prst="rect">
                  <a:avLst/>
                </a:prstGeom>
                <a:ln w="3175">
                  <a:solidFill>
                    <a:prstClr val="ltGray"/>
                  </a:solidFill>
                </a:ln>
              </p:spPr>
            </p:pic>
            <p:pic>
              <p:nvPicPr>
                <p:cNvPr id="12" name="Image 12">
                  <a:hlinkClick r:id="rId7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660866" y="1928971"/>
                  <a:ext cx="870267" cy="489525"/>
                </a:xfrm>
                <a:prstGeom prst="rect">
                  <a:avLst/>
                </a:prstGeom>
                <a:ln w="3175">
                  <a:solidFill>
                    <a:prstClr val="ltGray"/>
                  </a:solidFill>
                </a:ln>
              </p:spPr>
            </p:pic>
            <p:pic>
              <p:nvPicPr>
                <p:cNvPr id="13" name="Image 13">
                  <a:hlinkClick r:id="rId7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563768" y="1928971"/>
                  <a:ext cx="870267" cy="489525"/>
                </a:xfrm>
                <a:prstGeom prst="rect">
                  <a:avLst/>
                </a:prstGeom>
                <a:ln w="3175">
                  <a:solidFill>
                    <a:prstClr val="ltGray"/>
                  </a:solidFill>
                </a:ln>
              </p:spPr>
            </p:pic>
            <p:pic>
              <p:nvPicPr>
                <p:cNvPr id="14" name="Image 14">
                  <a:hlinkClick r:id="rId7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466670" y="1928971"/>
                  <a:ext cx="870267" cy="489525"/>
                </a:xfrm>
                <a:prstGeom prst="rect">
                  <a:avLst/>
                </a:prstGeom>
                <a:ln w="3175">
                  <a:solidFill>
                    <a:prstClr val="ltGray"/>
                  </a:solidFill>
                </a:ln>
              </p:spPr>
            </p:pic>
            <p:pic>
              <p:nvPicPr>
                <p:cNvPr id="15" name="Image 15">
                  <a:hlinkClick r:id="rId8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369572" y="1928971"/>
                  <a:ext cx="870267" cy="489525"/>
                </a:xfrm>
                <a:prstGeom prst="rect">
                  <a:avLst/>
                </a:prstGeom>
                <a:ln w="3175">
                  <a:solidFill>
                    <a:prstClr val="ltGray"/>
                  </a:solidFill>
                </a:ln>
              </p:spPr>
            </p:pic>
            <p:pic>
              <p:nvPicPr>
                <p:cNvPr id="16" name="Image 16">
                  <a:hlinkClick r:id="rId8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272474" y="1928971"/>
                  <a:ext cx="870267" cy="489525"/>
                </a:xfrm>
                <a:prstGeom prst="rect">
                  <a:avLst/>
                </a:prstGeom>
                <a:ln w="3175">
                  <a:solidFill>
                    <a:prstClr val="ltGray"/>
                  </a:solidFill>
                </a:ln>
              </p:spPr>
            </p:pic>
            <p:pic>
              <p:nvPicPr>
                <p:cNvPr id="17" name="Image 17">
                  <a:hlinkClick r:id="rId8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2049258" y="2451131"/>
                  <a:ext cx="870267" cy="489525"/>
                </a:xfrm>
                <a:prstGeom prst="rect">
                  <a:avLst/>
                </a:prstGeom>
                <a:ln w="3175">
                  <a:solidFill>
                    <a:prstClr val="ltGray"/>
                  </a:solidFill>
                </a:ln>
              </p:spPr>
            </p:pic>
            <p:pic>
              <p:nvPicPr>
                <p:cNvPr id="18" name="Image 18">
                  <a:hlinkClick r:id="rId8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952160" y="2451131"/>
                  <a:ext cx="870267" cy="489525"/>
                </a:xfrm>
                <a:prstGeom prst="rect">
                  <a:avLst/>
                </a:prstGeom>
                <a:ln w="3175">
                  <a:solidFill>
                    <a:prstClr val="ltGray"/>
                  </a:solidFill>
                </a:ln>
              </p:spPr>
            </p:pic>
            <p:pic>
              <p:nvPicPr>
                <p:cNvPr id="19" name="Image 19">
                  <a:hlinkClick r:id="rId8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855062" y="2451131"/>
                  <a:ext cx="870267" cy="489525"/>
                </a:xfrm>
                <a:prstGeom prst="rect">
                  <a:avLst/>
                </a:prstGeom>
                <a:ln w="3175">
                  <a:solidFill>
                    <a:prstClr val="ltGray"/>
                  </a:solidFill>
                </a:ln>
              </p:spPr>
            </p:pic>
            <p:pic>
              <p:nvPicPr>
                <p:cNvPr id="20" name="Image 20">
                  <a:hlinkClick r:id="rId8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757964" y="2451131"/>
                  <a:ext cx="870267" cy="489525"/>
                </a:xfrm>
                <a:prstGeom prst="rect">
                  <a:avLst/>
                </a:prstGeom>
                <a:ln w="3175">
                  <a:solidFill>
                    <a:prstClr val="ltGray"/>
                  </a:solidFill>
                </a:ln>
              </p:spPr>
            </p:pic>
            <p:pic>
              <p:nvPicPr>
                <p:cNvPr id="21" name="Image 21">
                  <a:hlinkClick r:id="rId8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660866" y="2451131"/>
                  <a:ext cx="870267" cy="489525"/>
                </a:xfrm>
                <a:prstGeom prst="rect">
                  <a:avLst/>
                </a:prstGeom>
                <a:ln w="3175">
                  <a:solidFill>
                    <a:prstClr val="ltGray"/>
                  </a:solidFill>
                </a:ln>
              </p:spPr>
            </p:pic>
            <p:pic>
              <p:nvPicPr>
                <p:cNvPr id="22" name="Image 22">
                  <a:hlinkClick r:id="rId8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563768" y="2451131"/>
                  <a:ext cx="870267" cy="489525"/>
                </a:xfrm>
                <a:prstGeom prst="rect">
                  <a:avLst/>
                </a:prstGeom>
                <a:ln w="3175">
                  <a:solidFill>
                    <a:prstClr val="ltGray"/>
                  </a:solidFill>
                </a:ln>
              </p:spPr>
            </p:pic>
            <p:pic>
              <p:nvPicPr>
                <p:cNvPr id="23" name="Image 23">
                  <a:hlinkClick r:id="rId8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466670" y="2451131"/>
                  <a:ext cx="870267" cy="489525"/>
                </a:xfrm>
                <a:prstGeom prst="rect">
                  <a:avLst/>
                </a:prstGeom>
                <a:ln w="3175">
                  <a:solidFill>
                    <a:prstClr val="ltGray"/>
                  </a:solidFill>
                </a:ln>
              </p:spPr>
            </p:pic>
            <p:pic>
              <p:nvPicPr>
                <p:cNvPr id="24" name="Image 24">
                  <a:hlinkClick r:id="rId8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369572" y="2451131"/>
                  <a:ext cx="870267" cy="489525"/>
                </a:xfrm>
                <a:prstGeom prst="rect">
                  <a:avLst/>
                </a:prstGeom>
                <a:ln w="3175">
                  <a:solidFill>
                    <a:prstClr val="ltGray"/>
                  </a:solidFill>
                </a:ln>
              </p:spPr>
            </p:pic>
            <p:pic>
              <p:nvPicPr>
                <p:cNvPr id="25" name="Image 25">
                  <a:hlinkClick r:id="rId9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272474" y="2451131"/>
                  <a:ext cx="870267" cy="489525"/>
                </a:xfrm>
                <a:prstGeom prst="rect">
                  <a:avLst/>
                </a:prstGeom>
                <a:ln w="3175">
                  <a:solidFill>
                    <a:prstClr val="ltGray"/>
                  </a:solidFill>
                </a:ln>
              </p:spPr>
            </p:pic>
            <p:pic>
              <p:nvPicPr>
                <p:cNvPr id="26" name="Image 26">
                  <a:hlinkClick r:id="rId9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2049258" y="2973291"/>
                  <a:ext cx="870267" cy="489525"/>
                </a:xfrm>
                <a:prstGeom prst="rect">
                  <a:avLst/>
                </a:prstGeom>
                <a:ln w="3175">
                  <a:solidFill>
                    <a:prstClr val="ltGray"/>
                  </a:solidFill>
                </a:ln>
              </p:spPr>
            </p:pic>
            <p:pic>
              <p:nvPicPr>
                <p:cNvPr id="27" name="Image 27">
                  <a:hlinkClick r:id="rId9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952160" y="2973291"/>
                  <a:ext cx="870267" cy="489525"/>
                </a:xfrm>
                <a:prstGeom prst="rect">
                  <a:avLst/>
                </a:prstGeom>
                <a:ln w="3175">
                  <a:solidFill>
                    <a:prstClr val="ltGray"/>
                  </a:solidFill>
                </a:ln>
              </p:spPr>
            </p:pic>
            <p:pic>
              <p:nvPicPr>
                <p:cNvPr id="28" name="Image 28">
                  <a:hlinkClick r:id="rId9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855062" y="2973291"/>
                  <a:ext cx="870267" cy="489525"/>
                </a:xfrm>
                <a:prstGeom prst="rect">
                  <a:avLst/>
                </a:prstGeom>
                <a:ln w="3175">
                  <a:solidFill>
                    <a:prstClr val="ltGray"/>
                  </a:solidFill>
                </a:ln>
              </p:spPr>
            </p:pic>
            <p:pic>
              <p:nvPicPr>
                <p:cNvPr id="29" name="Image 29">
                  <a:hlinkClick r:id="rId9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757964" y="2973291"/>
                  <a:ext cx="870267" cy="489525"/>
                </a:xfrm>
                <a:prstGeom prst="rect">
                  <a:avLst/>
                </a:prstGeom>
                <a:ln w="3175">
                  <a:solidFill>
                    <a:prstClr val="ltGray"/>
                  </a:solidFill>
                </a:ln>
              </p:spPr>
            </p:pic>
            <p:pic>
              <p:nvPicPr>
                <p:cNvPr id="30" name="Image 30">
                  <a:hlinkClick r:id="rId9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660866" y="2973291"/>
                  <a:ext cx="870267" cy="489525"/>
                </a:xfrm>
                <a:prstGeom prst="rect">
                  <a:avLst/>
                </a:prstGeom>
                <a:ln w="3175">
                  <a:solidFill>
                    <a:prstClr val="ltGray"/>
                  </a:solidFill>
                </a:ln>
              </p:spPr>
            </p:pic>
            <p:pic>
              <p:nvPicPr>
                <p:cNvPr id="31" name="Image 31">
                  <a:hlinkClick r:id="rId9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563768" y="2973291"/>
                  <a:ext cx="870267" cy="489525"/>
                </a:xfrm>
                <a:prstGeom prst="rect">
                  <a:avLst/>
                </a:prstGeom>
                <a:ln w="3175">
                  <a:solidFill>
                    <a:prstClr val="ltGray"/>
                  </a:solidFill>
                </a:ln>
              </p:spPr>
            </p:pic>
            <p:pic>
              <p:nvPicPr>
                <p:cNvPr id="32" name="Image 32">
                  <a:hlinkClick r:id="rId9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466670" y="2973291"/>
                  <a:ext cx="870267" cy="489525"/>
                </a:xfrm>
                <a:prstGeom prst="rect">
                  <a:avLst/>
                </a:prstGeom>
                <a:ln w="3175">
                  <a:solidFill>
                    <a:prstClr val="ltGray"/>
                  </a:solidFill>
                </a:ln>
              </p:spPr>
            </p:pic>
            <p:pic>
              <p:nvPicPr>
                <p:cNvPr id="33" name="Image 33">
                  <a:hlinkClick r:id="rId9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369572" y="2973291"/>
                  <a:ext cx="870267" cy="489525"/>
                </a:xfrm>
                <a:prstGeom prst="rect">
                  <a:avLst/>
                </a:prstGeom>
                <a:ln w="3175">
                  <a:solidFill>
                    <a:prstClr val="ltGray"/>
                  </a:solidFill>
                </a:ln>
              </p:spPr>
            </p:pic>
            <p:pic>
              <p:nvPicPr>
                <p:cNvPr id="34" name="Image 34">
                  <a:hlinkClick r:id="rId9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272474" y="2973291"/>
                  <a:ext cx="870267" cy="489525"/>
                </a:xfrm>
                <a:prstGeom prst="rect">
                  <a:avLst/>
                </a:prstGeom>
                <a:ln w="3175">
                  <a:solidFill>
                    <a:prstClr val="ltGray"/>
                  </a:solidFill>
                </a:ln>
              </p:spPr>
            </p:pic>
            <p:pic>
              <p:nvPicPr>
                <p:cNvPr id="35" name="Image 35">
                  <a:hlinkClick r:id="rId10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2049258" y="3495451"/>
                  <a:ext cx="870267" cy="489525"/>
                </a:xfrm>
                <a:prstGeom prst="rect">
                  <a:avLst/>
                </a:prstGeom>
                <a:ln w="3175">
                  <a:solidFill>
                    <a:prstClr val="ltGray"/>
                  </a:solidFill>
                </a:ln>
              </p:spPr>
            </p:pic>
            <p:pic>
              <p:nvPicPr>
                <p:cNvPr id="36" name="Image 36">
                  <a:hlinkClick r:id="rId10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952160" y="3495451"/>
                  <a:ext cx="870267" cy="489525"/>
                </a:xfrm>
                <a:prstGeom prst="rect">
                  <a:avLst/>
                </a:prstGeom>
                <a:ln w="3175">
                  <a:solidFill>
                    <a:prstClr val="ltGray"/>
                  </a:solidFill>
                </a:ln>
              </p:spPr>
            </p:pic>
            <p:pic>
              <p:nvPicPr>
                <p:cNvPr id="37" name="Image 37">
                  <a:hlinkClick r:id="rId10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855062" y="3495451"/>
                  <a:ext cx="870267" cy="489525"/>
                </a:xfrm>
                <a:prstGeom prst="rect">
                  <a:avLst/>
                </a:prstGeom>
                <a:ln w="3175">
                  <a:solidFill>
                    <a:prstClr val="ltGray"/>
                  </a:solidFill>
                </a:ln>
              </p:spPr>
            </p:pic>
            <p:pic>
              <p:nvPicPr>
                <p:cNvPr id="38" name="Image 38">
                  <a:hlinkClick r:id="rId10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757964" y="3495451"/>
                  <a:ext cx="870267" cy="489525"/>
                </a:xfrm>
                <a:prstGeom prst="rect">
                  <a:avLst/>
                </a:prstGeom>
                <a:ln w="3175">
                  <a:solidFill>
                    <a:prstClr val="ltGray"/>
                  </a:solidFill>
                </a:ln>
              </p:spPr>
            </p:pic>
            <p:pic>
              <p:nvPicPr>
                <p:cNvPr id="39" name="Image 39">
                  <a:hlinkClick r:id="rId10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660866" y="3495451"/>
                  <a:ext cx="870267" cy="489525"/>
                </a:xfrm>
                <a:prstGeom prst="rect">
                  <a:avLst/>
                </a:prstGeom>
                <a:ln w="3175">
                  <a:solidFill>
                    <a:prstClr val="ltGray"/>
                  </a:solidFill>
                </a:ln>
              </p:spPr>
            </p:pic>
            <p:pic>
              <p:nvPicPr>
                <p:cNvPr id="40" name="Image 40">
                  <a:hlinkClick r:id="rId10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563768" y="3495451"/>
                  <a:ext cx="870267" cy="489525"/>
                </a:xfrm>
                <a:prstGeom prst="rect">
                  <a:avLst/>
                </a:prstGeom>
                <a:ln w="3175">
                  <a:solidFill>
                    <a:prstClr val="ltGray"/>
                  </a:solidFill>
                </a:ln>
              </p:spPr>
            </p:pic>
            <p:pic>
              <p:nvPicPr>
                <p:cNvPr id="41" name="Image 41">
                  <a:hlinkClick r:id="rId10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466670" y="3495451"/>
                  <a:ext cx="870267" cy="489525"/>
                </a:xfrm>
                <a:prstGeom prst="rect">
                  <a:avLst/>
                </a:prstGeom>
                <a:ln w="3175">
                  <a:solidFill>
                    <a:prstClr val="ltGray"/>
                  </a:solidFill>
                </a:ln>
              </p:spPr>
            </p:pic>
            <p:pic>
              <p:nvPicPr>
                <p:cNvPr id="42" name="Image 42">
                  <a:hlinkClick r:id="rId10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369572" y="3495451"/>
                  <a:ext cx="870267" cy="489525"/>
                </a:xfrm>
                <a:prstGeom prst="rect">
                  <a:avLst/>
                </a:prstGeom>
                <a:ln w="3175">
                  <a:solidFill>
                    <a:prstClr val="ltGray"/>
                  </a:solidFill>
                </a:ln>
              </p:spPr>
            </p:pic>
            <p:pic>
              <p:nvPicPr>
                <p:cNvPr id="43" name="Image 43">
                  <a:hlinkClick r:id="rId10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272474" y="3495451"/>
                  <a:ext cx="870267" cy="489525"/>
                </a:xfrm>
                <a:prstGeom prst="rect">
                  <a:avLst/>
                </a:prstGeom>
                <a:ln w="3175">
                  <a:solidFill>
                    <a:prstClr val="ltGray"/>
                  </a:solidFill>
                </a:ln>
              </p:spPr>
            </p:pic>
            <p:pic>
              <p:nvPicPr>
                <p:cNvPr id="44" name="Image 44">
                  <a:hlinkClick r:id="rId10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2049258" y="4017611"/>
                  <a:ext cx="870267" cy="489525"/>
                </a:xfrm>
                <a:prstGeom prst="rect">
                  <a:avLst/>
                </a:prstGeom>
                <a:ln w="3175">
                  <a:solidFill>
                    <a:prstClr val="ltGray"/>
                  </a:solidFill>
                </a:ln>
              </p:spPr>
            </p:pic>
            <p:pic>
              <p:nvPicPr>
                <p:cNvPr id="45" name="Image 45">
                  <a:hlinkClick r:id="rId11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952160" y="4017611"/>
                  <a:ext cx="870267" cy="489525"/>
                </a:xfrm>
                <a:prstGeom prst="rect">
                  <a:avLst/>
                </a:prstGeom>
                <a:ln w="3175">
                  <a:solidFill>
                    <a:prstClr val="ltGray"/>
                  </a:solidFill>
                </a:ln>
              </p:spPr>
            </p:pic>
            <p:pic>
              <p:nvPicPr>
                <p:cNvPr id="46" name="Image 46">
                  <a:hlinkClick r:id="rId11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855062" y="4017611"/>
                  <a:ext cx="870267" cy="489525"/>
                </a:xfrm>
                <a:prstGeom prst="rect">
                  <a:avLst/>
                </a:prstGeom>
                <a:ln w="3175">
                  <a:solidFill>
                    <a:prstClr val="ltGray"/>
                  </a:solidFill>
                </a:ln>
              </p:spPr>
            </p:pic>
            <p:pic>
              <p:nvPicPr>
                <p:cNvPr id="47" name="Image 47">
                  <a:hlinkClick r:id="rId11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757964" y="4017611"/>
                  <a:ext cx="870267" cy="489525"/>
                </a:xfrm>
                <a:prstGeom prst="rect">
                  <a:avLst/>
                </a:prstGeom>
                <a:ln w="3175">
                  <a:solidFill>
                    <a:prstClr val="ltGray"/>
                  </a:solidFill>
                </a:ln>
              </p:spPr>
            </p:pic>
            <p:pic>
              <p:nvPicPr>
                <p:cNvPr id="48" name="Image 48">
                  <a:hlinkClick r:id="rId11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660866" y="4017611"/>
                  <a:ext cx="870267" cy="489525"/>
                </a:xfrm>
                <a:prstGeom prst="rect">
                  <a:avLst/>
                </a:prstGeom>
                <a:ln w="3175">
                  <a:solidFill>
                    <a:prstClr val="ltGray"/>
                  </a:solidFill>
                </a:ln>
              </p:spPr>
            </p:pic>
            <p:pic>
              <p:nvPicPr>
                <p:cNvPr id="49" name="Image 49">
                  <a:hlinkClick r:id="rId11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563768" y="4017611"/>
                  <a:ext cx="870267" cy="489525"/>
                </a:xfrm>
                <a:prstGeom prst="rect">
                  <a:avLst/>
                </a:prstGeom>
                <a:ln w="3175">
                  <a:solidFill>
                    <a:prstClr val="ltGray"/>
                  </a:solidFill>
                </a:ln>
              </p:spPr>
            </p:pic>
            <p:pic>
              <p:nvPicPr>
                <p:cNvPr id="50" name="Image 50">
                  <a:hlinkClick r:id="rId11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466670" y="4017611"/>
                  <a:ext cx="870267" cy="489525"/>
                </a:xfrm>
                <a:prstGeom prst="rect">
                  <a:avLst/>
                </a:prstGeom>
                <a:ln w="3175">
                  <a:solidFill>
                    <a:prstClr val="ltGray"/>
                  </a:solidFill>
                </a:ln>
              </p:spPr>
            </p:pic>
            <p:pic>
              <p:nvPicPr>
                <p:cNvPr id="51" name="Image 51">
                  <a:hlinkClick r:id="rId11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369572" y="4017611"/>
                  <a:ext cx="870267" cy="489525"/>
                </a:xfrm>
                <a:prstGeom prst="rect">
                  <a:avLst/>
                </a:prstGeom>
                <a:ln w="3175">
                  <a:solidFill>
                    <a:prstClr val="ltGray"/>
                  </a:solidFill>
                </a:ln>
              </p:spPr>
            </p:pic>
            <p:pic>
              <p:nvPicPr>
                <p:cNvPr id="52" name="Image 52">
                  <a:hlinkClick r:id="rId11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272474" y="4017611"/>
                  <a:ext cx="870267" cy="489525"/>
                </a:xfrm>
                <a:prstGeom prst="rect">
                  <a:avLst/>
                </a:prstGeom>
                <a:ln w="3175">
                  <a:solidFill>
                    <a:prstClr val="ltGray"/>
                  </a:solidFill>
                </a:ln>
              </p:spPr>
            </p:pic>
            <p:pic>
              <p:nvPicPr>
                <p:cNvPr id="53" name="Image 53">
                  <a:hlinkClick r:id="rId11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2049258" y="4539771"/>
                  <a:ext cx="870267" cy="489525"/>
                </a:xfrm>
                <a:prstGeom prst="rect">
                  <a:avLst/>
                </a:prstGeom>
                <a:ln w="3175">
                  <a:solidFill>
                    <a:prstClr val="ltGray"/>
                  </a:solidFill>
                </a:ln>
              </p:spPr>
            </p:pic>
            <p:pic>
              <p:nvPicPr>
                <p:cNvPr id="54" name="Image 54">
                  <a:hlinkClick r:id="rId11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952160" y="4539771"/>
                  <a:ext cx="870267" cy="489525"/>
                </a:xfrm>
                <a:prstGeom prst="rect">
                  <a:avLst/>
                </a:prstGeom>
                <a:ln w="3175">
                  <a:solidFill>
                    <a:prstClr val="ltGray"/>
                  </a:solidFill>
                </a:ln>
              </p:spPr>
            </p:pic>
            <p:pic>
              <p:nvPicPr>
                <p:cNvPr id="55" name="Image 55">
                  <a:hlinkClick r:id="rId12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855062" y="4539771"/>
                  <a:ext cx="870267" cy="489525"/>
                </a:xfrm>
                <a:prstGeom prst="rect">
                  <a:avLst/>
                </a:prstGeom>
                <a:ln w="3175">
                  <a:solidFill>
                    <a:prstClr val="ltGray"/>
                  </a:solidFill>
                </a:ln>
              </p:spPr>
            </p:pic>
            <p:pic>
              <p:nvPicPr>
                <p:cNvPr id="56" name="Image 56">
                  <a:hlinkClick r:id="rId12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757964" y="4539771"/>
                  <a:ext cx="870267" cy="489525"/>
                </a:xfrm>
                <a:prstGeom prst="rect">
                  <a:avLst/>
                </a:prstGeom>
                <a:ln w="3175">
                  <a:solidFill>
                    <a:prstClr val="ltGray"/>
                  </a:solidFill>
                </a:ln>
              </p:spPr>
            </p:pic>
            <p:pic>
              <p:nvPicPr>
                <p:cNvPr id="57" name="Image 57">
                  <a:hlinkClick r:id="rId12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660866" y="4539771"/>
                  <a:ext cx="870267" cy="489525"/>
                </a:xfrm>
                <a:prstGeom prst="rect">
                  <a:avLst/>
                </a:prstGeom>
                <a:ln w="3175">
                  <a:solidFill>
                    <a:prstClr val="ltGray"/>
                  </a:solidFill>
                </a:ln>
              </p:spPr>
            </p:pic>
            <p:pic>
              <p:nvPicPr>
                <p:cNvPr id="58" name="Image 58">
                  <a:hlinkClick r:id="rId12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563768" y="4539771"/>
                  <a:ext cx="870267" cy="489525"/>
                </a:xfrm>
                <a:prstGeom prst="rect">
                  <a:avLst/>
                </a:prstGeom>
                <a:ln w="3175">
                  <a:solidFill>
                    <a:prstClr val="ltGray"/>
                  </a:solidFill>
                </a:ln>
              </p:spPr>
            </p:pic>
            <p:pic>
              <p:nvPicPr>
                <p:cNvPr id="59" name="Image 59">
                  <a:hlinkClick r:id="rId12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466670" y="4539771"/>
                  <a:ext cx="870267" cy="489525"/>
                </a:xfrm>
                <a:prstGeom prst="rect">
                  <a:avLst/>
                </a:prstGeom>
                <a:ln w="3175">
                  <a:solidFill>
                    <a:prstClr val="ltGray"/>
                  </a:solidFill>
                </a:ln>
              </p:spPr>
            </p:pic>
            <p:pic>
              <p:nvPicPr>
                <p:cNvPr id="60" name="Image 60">
                  <a:hlinkClick r:id="rId12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369572" y="4539771"/>
                  <a:ext cx="870267" cy="489525"/>
                </a:xfrm>
                <a:prstGeom prst="rect">
                  <a:avLst/>
                </a:prstGeom>
                <a:ln w="3175">
                  <a:solidFill>
                    <a:prstClr val="ltGray"/>
                  </a:solidFill>
                </a:ln>
              </p:spPr>
            </p:pic>
            <p:pic>
              <p:nvPicPr>
                <p:cNvPr id="61" name="Image 61">
                  <a:hlinkClick r:id="rId12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272474" y="4539771"/>
                  <a:ext cx="870267" cy="489525"/>
                </a:xfrm>
                <a:prstGeom prst="rect">
                  <a:avLst/>
                </a:prstGeom>
                <a:ln w="3175">
                  <a:solidFill>
                    <a:prstClr val="ltGray"/>
                  </a:solidFill>
                </a:ln>
              </p:spPr>
            </p:pic>
            <p:pic>
              <p:nvPicPr>
                <p:cNvPr id="62" name="Image 62">
                  <a:hlinkClick r:id="rId12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2049258" y="5061931"/>
                  <a:ext cx="870267" cy="489525"/>
                </a:xfrm>
                <a:prstGeom prst="rect">
                  <a:avLst/>
                </a:prstGeom>
                <a:ln w="3175">
                  <a:solidFill>
                    <a:prstClr val="ltGray"/>
                  </a:solidFill>
                </a:ln>
              </p:spPr>
            </p:pic>
            <p:pic>
              <p:nvPicPr>
                <p:cNvPr id="63" name="Image 63">
                  <a:hlinkClick r:id="rId12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952160" y="5061931"/>
                  <a:ext cx="870267" cy="489525"/>
                </a:xfrm>
                <a:prstGeom prst="rect">
                  <a:avLst/>
                </a:prstGeom>
                <a:ln w="3175">
                  <a:solidFill>
                    <a:prstClr val="ltGray"/>
                  </a:solidFill>
                </a:ln>
              </p:spPr>
            </p:pic>
            <p:pic>
              <p:nvPicPr>
                <p:cNvPr id="64" name="Image 64">
                  <a:hlinkClick r:id="rId12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855062" y="5061931"/>
                  <a:ext cx="870267" cy="489525"/>
                </a:xfrm>
                <a:prstGeom prst="rect">
                  <a:avLst/>
                </a:prstGeom>
                <a:ln w="3175">
                  <a:solidFill>
                    <a:prstClr val="ltGray"/>
                  </a:solidFill>
                </a:ln>
              </p:spPr>
            </p:pic>
            <p:pic>
              <p:nvPicPr>
                <p:cNvPr id="65" name="Image 65">
                  <a:hlinkClick r:id="rId13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757964" y="5061931"/>
                  <a:ext cx="870267" cy="489525"/>
                </a:xfrm>
                <a:prstGeom prst="rect">
                  <a:avLst/>
                </a:prstGeom>
                <a:ln w="3175">
                  <a:solidFill>
                    <a:prstClr val="ltGray"/>
                  </a:solidFill>
                </a:ln>
              </p:spPr>
            </p:pic>
            <p:pic>
              <p:nvPicPr>
                <p:cNvPr id="66" name="Image 66">
                  <a:hlinkClick r:id="rId13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660866" y="5061931"/>
                  <a:ext cx="870267" cy="489525"/>
                </a:xfrm>
                <a:prstGeom prst="rect">
                  <a:avLst/>
                </a:prstGeom>
                <a:ln w="3175">
                  <a:solidFill>
                    <a:prstClr val="ltGray"/>
                  </a:solidFill>
                </a:ln>
              </p:spPr>
            </p:pic>
            <p:pic>
              <p:nvPicPr>
                <p:cNvPr id="67" name="Image 67">
                  <a:hlinkClick r:id="rId13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563768" y="5061931"/>
                  <a:ext cx="870267" cy="489525"/>
                </a:xfrm>
                <a:prstGeom prst="rect">
                  <a:avLst/>
                </a:prstGeom>
                <a:ln w="3175">
                  <a:solidFill>
                    <a:prstClr val="ltGray"/>
                  </a:solidFill>
                </a:ln>
              </p:spPr>
            </p:pic>
            <p:pic>
              <p:nvPicPr>
                <p:cNvPr id="68" name="Image 68">
                  <a:hlinkClick r:id="rId13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466670" y="5061931"/>
                  <a:ext cx="870267" cy="489525"/>
                </a:xfrm>
                <a:prstGeom prst="rect">
                  <a:avLst/>
                </a:prstGeom>
                <a:ln w="3175">
                  <a:solidFill>
                    <a:prstClr val="ltGray"/>
                  </a:solidFill>
                </a:ln>
              </p:spPr>
            </p:pic>
            <p:pic>
              <p:nvPicPr>
                <p:cNvPr id="69" name="Image 69">
                  <a:hlinkClick r:id="rId134"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8369572" y="5061931"/>
                  <a:ext cx="870267" cy="489525"/>
                </a:xfrm>
                <a:prstGeom prst="rect">
                  <a:avLst/>
                </a:prstGeom>
                <a:ln w="3175">
                  <a:solidFill>
                    <a:prstClr val="ltGray"/>
                  </a:solidFill>
                </a:ln>
              </p:spPr>
            </p:pic>
            <p:pic>
              <p:nvPicPr>
                <p:cNvPr id="70" name="Image 70">
                  <a:hlinkClick r:id="rId135"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9272474" y="5061931"/>
                  <a:ext cx="870267" cy="489525"/>
                </a:xfrm>
                <a:prstGeom prst="rect">
                  <a:avLst/>
                </a:prstGeom>
                <a:ln w="3175">
                  <a:solidFill>
                    <a:prstClr val="ltGray"/>
                  </a:solidFill>
                </a:ln>
              </p:spPr>
            </p:pic>
            <p:pic>
              <p:nvPicPr>
                <p:cNvPr id="71" name="Image 71">
                  <a:hlinkClick r:id="rId136"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2049258" y="5584091"/>
                  <a:ext cx="870267" cy="489525"/>
                </a:xfrm>
                <a:prstGeom prst="rect">
                  <a:avLst/>
                </a:prstGeom>
                <a:ln w="3175">
                  <a:solidFill>
                    <a:prstClr val="ltGray"/>
                  </a:solidFill>
                </a:ln>
              </p:spPr>
            </p:pic>
            <p:pic>
              <p:nvPicPr>
                <p:cNvPr id="72" name="Image 72">
                  <a:hlinkClick r:id="rId137"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2952160" y="5584091"/>
                  <a:ext cx="870267" cy="489525"/>
                </a:xfrm>
                <a:prstGeom prst="rect">
                  <a:avLst/>
                </a:prstGeom>
                <a:ln w="3175">
                  <a:solidFill>
                    <a:prstClr val="ltGray"/>
                  </a:solidFill>
                </a:ln>
              </p:spPr>
            </p:pic>
            <p:pic>
              <p:nvPicPr>
                <p:cNvPr id="73" name="Image 73">
                  <a:hlinkClick r:id="rId138"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3855062" y="5584091"/>
                  <a:ext cx="870267" cy="489525"/>
                </a:xfrm>
                <a:prstGeom prst="rect">
                  <a:avLst/>
                </a:prstGeom>
                <a:ln w="3175">
                  <a:solidFill>
                    <a:prstClr val="ltGray"/>
                  </a:solidFill>
                </a:ln>
              </p:spPr>
            </p:pic>
            <p:pic>
              <p:nvPicPr>
                <p:cNvPr id="74" name="Image 74">
                  <a:hlinkClick r:id="rId139"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4757964" y="5584091"/>
                  <a:ext cx="870267" cy="489525"/>
                </a:xfrm>
                <a:prstGeom prst="rect">
                  <a:avLst/>
                </a:prstGeom>
                <a:ln w="3175">
                  <a:solidFill>
                    <a:prstClr val="ltGray"/>
                  </a:solidFill>
                </a:ln>
              </p:spPr>
            </p:pic>
            <p:pic>
              <p:nvPicPr>
                <p:cNvPr id="75" name="Image 75">
                  <a:hlinkClick r:id="rId140"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5660866" y="5584091"/>
                  <a:ext cx="870267" cy="489525"/>
                </a:xfrm>
                <a:prstGeom prst="rect">
                  <a:avLst/>
                </a:prstGeom>
                <a:ln w="3175">
                  <a:solidFill>
                    <a:prstClr val="ltGray"/>
                  </a:solidFill>
                </a:ln>
              </p:spPr>
            </p:pic>
            <p:pic>
              <p:nvPicPr>
                <p:cNvPr id="76" name="Image 76">
                  <a:hlinkClick r:id="rId141"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6563768" y="5584091"/>
                  <a:ext cx="870267" cy="489525"/>
                </a:xfrm>
                <a:prstGeom prst="rect">
                  <a:avLst/>
                </a:prstGeom>
                <a:ln w="3175">
                  <a:solidFill>
                    <a:prstClr val="ltGray"/>
                  </a:solidFill>
                </a:ln>
              </p:spPr>
            </p:pic>
            <p:pic>
              <p:nvPicPr>
                <p:cNvPr id="77" name="Image 77">
                  <a:hlinkClick r:id="rId142"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7466670" y="5584091"/>
                  <a:ext cx="870267" cy="489525"/>
                </a:xfrm>
                <a:prstGeom prst="rect">
                  <a:avLst/>
                </a:prstGeom>
                <a:ln w="3175">
                  <a:solidFill>
                    <a:prstClr val="ltGray"/>
                  </a:solidFill>
                </a:ln>
              </p:spPr>
            </p:pic>
            <p:pic>
              <p:nvPicPr>
                <p:cNvPr id="78" name="Image 78">
                  <a:hlinkClick r:id="rId143"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8369572"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197434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LIFO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Last In First Out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last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browsing_session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pop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browsing</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3 has been removed</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304698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FIFO</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First </a:t>
            </a:r>
            <a:r>
              <a:rPr kumimoji="0" lang="fr-FR" altLang="fr-FR" sz="1200" b="0" i="0" u="none" strike="noStrike" cap="none" normalizeH="0" baseline="0" dirty="0">
                <a:ln>
                  <a:noFill/>
                </a:ln>
                <a:solidFill>
                  <a:srgbClr val="C3CEE3"/>
                </a:solidFill>
                <a:effectLst/>
                <a:latin typeface="JetBrains Mono"/>
              </a:rPr>
              <a:t>In First Out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On large queue you might performance decreasing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1" u="none" strike="noStrike" cap="none" normalizeH="0" baseline="0" dirty="0">
                <a:ln>
                  <a:noFill/>
                </a:ln>
                <a:solidFill>
                  <a:srgbClr val="82AAFF"/>
                </a:solidFill>
                <a:effectLst/>
                <a:latin typeface="JetBrains Mono"/>
              </a:rPr>
              <a:t>all </a:t>
            </a:r>
            <a:r>
              <a:rPr kumimoji="0" lang="fr-FR" altLang="fr-FR" sz="1200" b="0" i="0" u="none" strike="noStrike" cap="none" normalizeH="0" baseline="0" dirty="0">
                <a:ln>
                  <a:noFill/>
                </a:ln>
                <a:solidFill>
                  <a:srgbClr val="C3CEE3"/>
                </a:solidFill>
                <a:effectLst/>
                <a:latin typeface="JetBrains Mono"/>
              </a:rPr>
              <a:t>the Numbers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your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must be moved on the left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So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such situation you might want to </a:t>
            </a:r>
            <a:r>
              <a:rPr kumimoji="0" lang="fr-FR" altLang="fr-FR" sz="1200" b="0" i="0" u="none" strike="noStrike" cap="none" normalizeH="0" baseline="0">
                <a:ln>
                  <a:noFill/>
                </a:ln>
                <a:solidFill>
                  <a:srgbClr val="C3CEE3"/>
                </a:solidFill>
                <a:effectLst/>
                <a:latin typeface="JetBrains Mono"/>
              </a:rPr>
              <a:t>use deque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collections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deque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deque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appendleft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 deque([1, 2, 3])</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popleft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queue</a:t>
            </a:r>
            <a:r>
              <a:rPr kumimoji="0" lang="fr-FR" altLang="fr-FR" sz="12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 deque([2, 3])</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101</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910956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304698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E88D"/>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False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E88D"/>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E88D"/>
                </a:solidFill>
                <a:effectLst/>
                <a:latin typeface="JetBrains Mono"/>
              </a:rPr>
              <a:t>'a'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E88D"/>
                </a:solidFill>
                <a:effectLst/>
                <a:latin typeface="JetBrains Mono"/>
              </a:rPr>
              <a:t>'a world'</a:t>
            </a:r>
            <a:br>
              <a:rPr kumimoji="0" lang="fr-FR" altLang="fr-FR" sz="1200" b="0" i="0" u="none" strike="noStrike" cap="none" normalizeH="0" baseline="0" dirty="0">
                <a:ln>
                  <a:noFill/>
                </a:ln>
                <a:solidFill>
                  <a:srgbClr val="C3E88D"/>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mykey</a:t>
            </a: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'mykey'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345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True</a:t>
            </a:r>
            <a:br>
              <a:rPr kumimoji="0" lang="fr-FR" altLang="fr-FR" sz="1200" b="0" i="1" u="none" strike="noStrike" cap="none" normalizeH="0" baseline="0" dirty="0">
                <a:ln>
                  <a:noFill/>
                </a:ln>
                <a:solidFill>
                  <a:srgbClr val="C792EA"/>
                </a:solidFill>
                <a:effectLst/>
                <a:latin typeface="JetBrains Mono"/>
              </a:rPr>
            </a:br>
            <a:br>
              <a:rPr kumimoji="0" lang="fr-FR" altLang="fr-FR" sz="1200" b="0" i="1" u="none" strike="noStrike" cap="none" normalizeH="0" baseline="0" dirty="0">
                <a:ln>
                  <a:noFill/>
                </a:ln>
                <a:solidFill>
                  <a:srgbClr val="C792EA"/>
                </a:solidFill>
                <a:effectLst/>
                <a:latin typeface="JetBrains Mono"/>
              </a:rPr>
            </a:br>
            <a:r>
              <a:rPr kumimoji="0" lang="fr-FR" altLang="fr-FR" sz="1200" b="0" i="0" u="none" strike="noStrike" cap="none" normalizeH="0" baseline="0" dirty="0">
                <a:ln>
                  <a:noFill/>
                </a:ln>
                <a:solidFill>
                  <a:srgbClr val="C3CEE3"/>
                </a:solidFill>
                <a:effectLst/>
                <a:latin typeface="JetBrains Mono"/>
              </a:rPr>
              <a:t>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'mykey'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345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345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keys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False</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min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82AAFF"/>
                </a:solidFill>
                <a:effectLst/>
                <a:latin typeface="JetBrains Mono"/>
              </a:rPr>
              <a:t>max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100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shuffle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2AAFF"/>
                </a:solidFill>
                <a:effectLst/>
                <a:latin typeface="JetBrains Mono"/>
              </a:rPr>
              <a:t>shuffle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doesn’t return anything it modifies the liste of origine. This is an inplace        # </a:t>
            </a:r>
            <a:r>
              <a:rPr kumimoji="0" lang="fr-FR" altLang="fr-FR" sz="1200" b="0" i="1" u="none" strike="noStrike" cap="none" normalizeH="0" baseline="0" dirty="0" err="1">
                <a:ln>
                  <a:noFill/>
                </a:ln>
                <a:solidFill>
                  <a:srgbClr val="717CB4"/>
                </a:solidFill>
                <a:effectLst/>
                <a:latin typeface="JetBrains Mono"/>
              </a:rPr>
              <a:t>function</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uniform</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uniform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randrange</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999</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Il est également possible de fournir un pas comme suit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‘Enter a number here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Enter a number here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50</a:t>
            </a:r>
            <a:br>
              <a:rPr kumimoji="0" lang="fr-FR" altLang="fr-FR" sz="1200" b="0" i="0" u="none" strike="noStrike" cap="none" normalizeH="0" baseline="0" dirty="0">
                <a:ln>
                  <a:noFill/>
                </a:ln>
                <a:solidFill>
                  <a:srgbClr val="FFCB6B"/>
                </a:solidFill>
                <a:effectLst/>
                <a:latin typeface="JetBrains Mono"/>
              </a:rPr>
            </a:b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C3CEE3"/>
                </a:solidFill>
                <a:effectLst/>
                <a:latin typeface="JetBrains Mono"/>
              </a:rPr>
              <a: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 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‘Favourite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Favorite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30</a:t>
            </a:r>
            <a:br>
              <a:rPr kumimoji="0" lang="fr-FR" altLang="fr-FR" sz="1200" b="0" i="0" u="none" strike="noStrike" cap="none" normalizeH="0" baseline="0" dirty="0">
                <a:ln>
                  <a:noFill/>
                </a:ln>
                <a:solidFill>
                  <a:srgbClr val="FFCB6B"/>
                </a:solidFill>
                <a:effectLst/>
                <a:latin typeface="JetBrains Mono"/>
              </a:rPr>
            </a:br>
            <a:br>
              <a:rPr kumimoji="0" lang="fr-FR" altLang="fr-FR" sz="1200" b="0" i="0" u="none" strike="noStrike" cap="none" normalizeH="0" baseline="0" dirty="0">
                <a:ln>
                  <a:noFill/>
                </a:ln>
                <a:solidFill>
                  <a:srgbClr val="FFCB6B"/>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str</a:t>
            </a:r>
            <a:br>
              <a:rPr kumimoji="0" lang="fr-FR" altLang="fr-FR" sz="1200" b="0" i="1" u="none" strike="noStrike" cap="none" normalizeH="0" baseline="0" dirty="0">
                <a:ln>
                  <a:noFill/>
                </a:ln>
                <a:solidFill>
                  <a:srgbClr val="82AAFF"/>
                </a:solidFill>
                <a:effectLst/>
                <a:latin typeface="JetBrains Mono"/>
              </a:rPr>
            </a:br>
            <a:br>
              <a:rPr kumimoji="0" lang="fr-FR" altLang="fr-FR" sz="1200" b="0" i="1" u="none" strike="noStrike" cap="none" normalizeH="0" baseline="0" dirty="0">
                <a:ln>
                  <a:noFill/>
                </a:ln>
                <a:solidFill>
                  <a:srgbClr val="82AA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int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‘Enter a number here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Enter a number here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50</a:t>
            </a:r>
            <a:br>
              <a:rPr kumimoji="0" lang="fr-FR" altLang="fr-FR" sz="1200" b="0" i="0" u="none" strike="noStrike" cap="none" normalizeH="0" baseline="0" dirty="0">
                <a:ln>
                  <a:noFill/>
                </a:ln>
                <a:solidFill>
                  <a:srgbClr val="FFCB6B"/>
                </a:solidFill>
                <a:effectLst/>
                <a:latin typeface="JetBrains Mono"/>
              </a:rPr>
            </a:b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50</a:t>
            </a:r>
            <a:r>
              <a:rPr kumimoji="0" lang="fr-FR" altLang="fr-FR" sz="1200" b="0" i="0" u="none" strike="noStrike" cap="none" normalizeH="0" baseline="0" dirty="0">
                <a:ln>
                  <a:noFill/>
                </a:ln>
                <a:solidFill>
                  <a:srgbClr val="C3CEE3"/>
                </a:solidFill>
                <a:effectLst/>
                <a:latin typeface="JetBrains Mono"/>
              </a:rPr>
              <a:t>’</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name? 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‘Julien’</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‘Favourite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Favorite Number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FCB6B"/>
                </a:solidFill>
                <a:effectLst/>
                <a:latin typeface="JetBrains Mono"/>
              </a:rPr>
              <a:t>30</a:t>
            </a:r>
            <a:br>
              <a:rPr kumimoji="0" lang="fr-FR" altLang="fr-FR" sz="1200" b="0" i="0" u="none" strike="noStrike" cap="none" normalizeH="0" baseline="0" dirty="0">
                <a:ln>
                  <a:noFill/>
                </a:ln>
                <a:solidFill>
                  <a:srgbClr val="FFCB6B"/>
                </a:solidFill>
                <a:effectLst/>
                <a:latin typeface="JetBrains Mono"/>
              </a:rPr>
            </a:br>
            <a:br>
              <a:rPr kumimoji="0" lang="fr-FR" altLang="fr-FR" sz="1200" b="0" i="0" u="none" strike="noStrike" cap="none" normalizeH="0" baseline="0" dirty="0">
                <a:ln>
                  <a:noFill/>
                </a:ln>
                <a:solidFill>
                  <a:srgbClr val="FFCB6B"/>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str</a:t>
            </a:r>
            <a:br>
              <a:rPr kumimoji="0" lang="fr-FR" altLang="fr-FR" sz="1200" b="0" i="1" u="none" strike="noStrike" cap="none" normalizeH="0" baseline="0" dirty="0">
                <a:ln>
                  <a:noFill/>
                </a:ln>
                <a:solidFill>
                  <a:srgbClr val="82AAFF"/>
                </a:solidFill>
                <a:effectLst/>
                <a:latin typeface="JetBrains Mono"/>
              </a:rPr>
            </a:br>
            <a:br>
              <a:rPr kumimoji="0" lang="fr-FR" altLang="fr-FR" sz="1200" b="0" i="1" u="none" strike="noStrike" cap="none" normalizeH="0" baseline="0" dirty="0">
                <a:ln>
                  <a:noFill/>
                </a:ln>
                <a:solidFill>
                  <a:srgbClr val="82AA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result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‘What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your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type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result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int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my_company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other_coworkers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spTree>
    <p:extLst>
      <p:ext uri="{BB962C8B-B14F-4D97-AF65-F5344CB8AC3E}">
        <p14:creationId xmlns:p14="http://schemas.microsoft.com/office/powerpoint/2010/main" val="28396604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111</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2069075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hlinkClick r:id="rId2"/>
              </a:rPr>
              <a:t>E</a:t>
            </a:r>
            <a:r>
              <a:rPr lang="fr-FR" altLang="fr-FR" sz="6000" dirty="0">
                <a:solidFill>
                  <a:schemeClr val="accent5">
                    <a:lumMod val="75000"/>
                  </a:schemeClr>
                </a:solidFill>
              </a:rPr>
              <a:t>xercices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hlinkClick r:id="rId2"/>
              </a:rPr>
              <a:t>E</a:t>
            </a:r>
            <a:r>
              <a:rPr lang="fr-FR" altLang="fr-FR" sz="6000" dirty="0">
                <a:solidFill>
                  <a:schemeClr val="accent5">
                    <a:lumMod val="75000"/>
                  </a:schemeClr>
                </a:solidFill>
              </a:rPr>
              <a:t>xercices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a:ln>
                  <a:noFill/>
                </a:ln>
                <a:solidFill>
                  <a:srgbClr val="C792EA"/>
                </a:solidFill>
                <a:effectLst/>
                <a:latin typeface="JetBrains Mono"/>
              </a:rPr>
              <a:t>from </a:t>
            </a:r>
            <a:r>
              <a:rPr kumimoji="0" lang="fr-FR" altLang="fr-FR" sz="1050" b="0" i="0" u="none" strike="noStrike" cap="none" normalizeH="0" baseline="0">
                <a:ln>
                  <a:noFill/>
                </a:ln>
                <a:solidFill>
                  <a:srgbClr val="C3CEE3"/>
                </a:solidFill>
                <a:effectLst/>
                <a:latin typeface="JetBrains Mono"/>
              </a:rPr>
              <a:t>collections </a:t>
            </a:r>
            <a:r>
              <a:rPr kumimoji="0" lang="fr-FR" altLang="fr-FR" sz="1050" b="0" i="1" u="none" strike="noStrike" cap="none" normalizeH="0" baseline="0">
                <a:ln>
                  <a:noFill/>
                </a:ln>
                <a:solidFill>
                  <a:srgbClr val="C792EA"/>
                </a:solidFill>
                <a:effectLst/>
                <a:latin typeface="JetBrains Mono"/>
              </a:rPr>
              <a:t>import </a:t>
            </a:r>
            <a:r>
              <a:rPr kumimoji="0" lang="fr-FR" altLang="fr-FR" sz="1050" b="0" i="0" u="none" strike="noStrike" cap="none" normalizeH="0" baseline="0">
                <a:ln>
                  <a:noFill/>
                </a:ln>
                <a:solidFill>
                  <a:srgbClr val="C3CEE3"/>
                </a:solidFill>
                <a:effectLst/>
                <a:latin typeface="JetBrains Mono"/>
              </a:rPr>
              <a:t>defaultdict</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OrderedDict</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namedtuple</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deque</a:t>
            </a:r>
            <a:br>
              <a:rPr kumimoji="0" lang="fr-FR" altLang="fr-FR" sz="1050" b="0" i="0" u="none" strike="noStrike" cap="none" normalizeH="0" baseline="0">
                <a:ln>
                  <a:noFill/>
                </a:ln>
                <a:solidFill>
                  <a:srgbClr val="C3CEE3"/>
                </a:solidFill>
                <a:effectLst/>
                <a:latin typeface="JetBrains Mono"/>
              </a:rPr>
            </a:br>
            <a:br>
              <a:rPr kumimoji="0" lang="fr-FR" altLang="fr-FR" sz="1050" b="0" i="0" u="none" strike="noStrike" cap="none" normalizeH="0" baseline="0">
                <a:ln>
                  <a:noFill/>
                </a:ln>
                <a:solidFill>
                  <a:srgbClr val="C3CEE3"/>
                </a:solidFill>
                <a:effectLst/>
                <a:latin typeface="JetBrains Mono"/>
              </a:rPr>
            </a:br>
            <a:r>
              <a:rPr kumimoji="0" lang="fr-FR" altLang="fr-FR" sz="1050" b="0" i="0" u="none" strike="noStrike" cap="none" normalizeH="0" baseline="0">
                <a:ln>
                  <a:noFill/>
                </a:ln>
                <a:solidFill>
                  <a:srgbClr val="C3CEE3"/>
                </a:solidFill>
                <a:effectLst/>
                <a:latin typeface="JetBrains Mono"/>
              </a:rPr>
              <a:t>o </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82AAFF"/>
                </a:solidFill>
                <a:effectLst/>
                <a:latin typeface="JetBrains Mono"/>
              </a:rPr>
              <a:t>OrderedDict</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'Alan'</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'Manchester'</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'Bob'</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'London'</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'Chris'</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'Lisbon'</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'Dan'</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'Paris'</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'Eden'</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'Liverpool'</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'Franck'</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E88D"/>
                </a:solidFill>
                <a:effectLst/>
                <a:latin typeface="JetBrains Mono"/>
              </a:rPr>
              <a:t>'Newcastle'</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br>
              <a:rPr kumimoji="0" lang="fr-FR" altLang="fr-FR" sz="1050" b="0" i="0" u="none" strike="noStrike" cap="none" normalizeH="0" baseline="0">
                <a:ln>
                  <a:noFill/>
                </a:ln>
                <a:solidFill>
                  <a:srgbClr val="89DDFF"/>
                </a:solidFill>
                <a:effectLst/>
                <a:latin typeface="JetBrains Mono"/>
              </a:rPr>
            </a:br>
            <a:br>
              <a:rPr kumimoji="0" lang="fr-FR" altLang="fr-FR" sz="1050" b="0" i="0" u="none" strike="noStrike" cap="none" normalizeH="0" baseline="0">
                <a:ln>
                  <a:noFill/>
                </a:ln>
                <a:solidFill>
                  <a:srgbClr val="89DDFF"/>
                </a:solidFill>
                <a:effectLst/>
                <a:latin typeface="JetBrains Mono"/>
              </a:rPr>
            </a:br>
            <a:r>
              <a:rPr kumimoji="0" lang="fr-FR" altLang="fr-FR" sz="1050" b="0" i="1" u="none" strike="noStrike" cap="none" normalizeH="0" baseline="0">
                <a:ln>
                  <a:noFill/>
                </a:ln>
                <a:solidFill>
                  <a:srgbClr val="C792EA"/>
                </a:solidFill>
                <a:effectLst/>
                <a:latin typeface="JetBrains Mono"/>
              </a:rPr>
              <a:t>def </a:t>
            </a:r>
            <a:r>
              <a:rPr kumimoji="0" lang="fr-FR" altLang="fr-FR" sz="1050" b="0" i="0" u="none" strike="noStrike" cap="none" normalizeH="0" baseline="0">
                <a:ln>
                  <a:noFill/>
                </a:ln>
                <a:solidFill>
                  <a:srgbClr val="82AAFF"/>
                </a:solidFill>
                <a:effectLst/>
                <a:latin typeface="JetBrains Mono"/>
              </a:rPr>
              <a:t>task2</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717CB4"/>
                </a:solidFill>
                <a:effectLst/>
                <a:latin typeface="JetBrains Mono"/>
              </a:rPr>
              <a:t>arg_od: OrderedDict</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o</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82AAFF"/>
                </a:solidFill>
                <a:effectLst/>
                <a:latin typeface="JetBrains Mono"/>
              </a:rPr>
              <a:t>popitem</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F78C6C"/>
                </a:solidFill>
                <a:effectLst/>
                <a:latin typeface="JetBrains Mono"/>
              </a:rPr>
              <a:t>0</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o</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82AAFF"/>
                </a:solidFill>
                <a:effectLst/>
                <a:latin typeface="JetBrains Mono"/>
              </a:rPr>
              <a:t>popitem</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o</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82AAFF"/>
                </a:solidFill>
                <a:effectLst/>
                <a:latin typeface="JetBrains Mono"/>
              </a:rPr>
              <a:t>move_to_end</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C3E88D"/>
                </a:solidFill>
                <a:effectLst/>
                <a:latin typeface="JetBrains Mono"/>
              </a:rPr>
              <a:t>'Bob'</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o</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82AAFF"/>
                </a:solidFill>
                <a:effectLst/>
                <a:latin typeface="JetBrains Mono"/>
              </a:rPr>
              <a:t>move_to_end</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C3E88D"/>
                </a:solidFill>
                <a:effectLst/>
                <a:latin typeface="JetBrains Mono"/>
              </a:rPr>
              <a:t>'Dan'</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F78C6C"/>
                </a:solidFill>
                <a:effectLst/>
                <a:latin typeface="JetBrains Mono"/>
              </a:rPr>
              <a:t>0</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82AAFF"/>
                </a:solidFill>
                <a:effectLst/>
                <a:latin typeface="JetBrains Mono"/>
              </a:rPr>
              <a:t>print</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C3CEE3"/>
                </a:solidFill>
                <a:effectLst/>
                <a:latin typeface="JetBrains Mono"/>
              </a:rPr>
              <a:t>o</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br>
              <a:rPr kumimoji="0" lang="fr-FR" altLang="fr-FR" sz="1050" b="0" i="0" u="none" strike="noStrike" cap="none" normalizeH="0" baseline="0">
                <a:ln>
                  <a:noFill/>
                </a:ln>
                <a:solidFill>
                  <a:srgbClr val="89DDFF"/>
                </a:solidFill>
                <a:effectLst/>
                <a:latin typeface="JetBrains Mono"/>
              </a:rPr>
            </a:b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2AAFF"/>
                </a:solidFill>
                <a:effectLst/>
                <a:latin typeface="JetBrains Mono"/>
              </a:rPr>
              <a:t>task2</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C3CEE3"/>
                </a:solidFill>
                <a:effectLst/>
                <a:latin typeface="JetBrains Mono"/>
              </a:rPr>
              <a:t>o</a:t>
            </a:r>
            <a:r>
              <a:rPr kumimoji="0" lang="fr-FR" altLang="fr-FR" sz="1050" b="0" i="0" u="none" strike="noStrike" cap="none" normalizeH="0" baseline="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114</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hlinkClick r:id="rId2"/>
              </a:rPr>
              <a:t>E</a:t>
            </a:r>
            <a:r>
              <a:rPr lang="fr-FR" altLang="fr-FR" sz="6000" dirty="0">
                <a:solidFill>
                  <a:schemeClr val="accent5">
                    <a:lumMod val="75000"/>
                  </a:schemeClr>
                </a:solidFill>
              </a:rPr>
              <a:t>xercices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192908"/>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'ParisSG’</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117</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118</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a:t>
            </a:r>
            <a:r>
              <a:rPr lang="fr-FR" dirty="0" err="1"/>
              <a:t>function</a:t>
            </a:r>
            <a:endParaRPr lang="fr-FR" dirty="0"/>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8164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"""DOCSTRING: Information about the </a:t>
            </a:r>
            <a:r>
              <a:rPr kumimoji="0" lang="fr-FR" altLang="fr-FR" sz="1100" b="0" i="1" u="none" strike="noStrike" cap="none" normalizeH="0" baseline="0" dirty="0" err="1">
                <a:ln>
                  <a:noFill/>
                </a:ln>
                <a:solidFill>
                  <a:srgbClr val="717CB4"/>
                </a:solidFill>
                <a:effectLst/>
                <a:latin typeface="JetBrains Mono"/>
              </a:rPr>
              <a:t>function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OUTPUT: 7 or other value defined by the </a:t>
            </a:r>
            <a:r>
              <a:rPr kumimoji="0" lang="fr-FR" altLang="fr-FR" sz="1100" b="0" i="1" u="none" strike="noStrike" cap="none" normalizeH="0" baseline="0" dirty="0" err="1">
                <a:ln>
                  <a:noFill/>
                </a:ln>
                <a:solidFill>
                  <a:srgbClr val="717CB4"/>
                </a:solidFill>
                <a:effectLst/>
                <a:latin typeface="JetBrains Mono"/>
              </a:rPr>
              <a:t>function</a:t>
            </a:r>
            <a:r>
              <a:rPr kumimoji="0" lang="fr-FR" altLang="fr-FR" sz="1100" b="0" i="1" u="none" strike="noStrike" cap="none" normalizeH="0" baseline="0" dirty="0">
                <a:ln>
                  <a:noFill/>
                </a:ln>
                <a:solidFill>
                  <a:srgbClr val="717CB4"/>
                </a:solidFill>
                <a:effectLst/>
                <a:latin typeface="JetBrains Mono"/>
              </a:rPr>
              <a:t> caller, table from 0 to value provided by the user in the </a:t>
            </a:r>
            <a:r>
              <a:rPr kumimoji="0" lang="fr-FR" altLang="fr-FR" sz="1100" b="0" i="1" u="none" strike="noStrike" cap="none" normalizeH="0" baseline="0" dirty="0" err="1">
                <a:ln>
                  <a:noFill/>
                </a:ln>
                <a:solidFill>
                  <a:srgbClr val="717CB4"/>
                </a:solidFill>
                <a:effectLst/>
                <a:latin typeface="JetBrains Mono"/>
              </a:rPr>
              <a:t>function</a:t>
            </a:r>
            <a:r>
              <a:rPr kumimoji="0" lang="fr-FR" altLang="fr-FR" sz="1100" b="0" i="1" u="none" strike="noStrike" cap="none" normalizeH="0" baseline="0" dirty="0">
                <a:ln>
                  <a:noFill/>
                </a:ln>
                <a:solidFill>
                  <a:srgbClr val="717CB4"/>
                </a:solidFill>
                <a:effectLst/>
                <a:latin typeface="JetBrains Mono"/>
              </a:rPr>
              <a:t>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int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a:t>
            </a:r>
            <a:r>
              <a:rPr kumimoji="0" lang="fr-FR" altLang="fr-FR" sz="1000" b="0" i="1" u="none" strike="noStrike" cap="none" normalizeH="0" baseline="0" dirty="0" err="1">
                <a:ln>
                  <a:noFill/>
                </a:ln>
                <a:solidFill>
                  <a:srgbClr val="717CB4"/>
                </a:solidFill>
                <a:effectLst/>
                <a:latin typeface="JetBrains Mono"/>
              </a:rPr>
              <a:t>function</a:t>
            </a:r>
            <a:r>
              <a:rPr kumimoji="0" lang="fr-FR" altLang="fr-FR" sz="1000" b="0" i="1" u="none" strike="noStrike" cap="none" normalizeH="0" baseline="0" dirty="0">
                <a:ln>
                  <a:noFill/>
                </a:ln>
                <a:solidFill>
                  <a:srgbClr val="717CB4"/>
                </a:solidFill>
                <a:effectLst/>
                <a:latin typeface="JetBrains Mono"/>
              </a:rPr>
              <a:t>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a:t>
            </a:r>
            <a:r>
              <a:rPr kumimoji="0" lang="fr-FR" altLang="fr-FR" sz="1000" b="0" i="1" u="none" strike="noStrike" cap="none" normalizeH="0" baseline="0" dirty="0" err="1">
                <a:ln>
                  <a:noFill/>
                </a:ln>
                <a:solidFill>
                  <a:srgbClr val="717CB4"/>
                </a:solidFill>
                <a:effectLst/>
                <a:latin typeface="JetBrains Mono"/>
              </a:rPr>
              <a:t>function</a:t>
            </a:r>
            <a:r>
              <a:rPr kumimoji="0" lang="fr-FR" altLang="fr-FR" sz="1000" b="0" i="1" u="none" strike="noStrike" cap="none" normalizeH="0" baseline="0" dirty="0">
                <a:ln>
                  <a:noFill/>
                </a:ln>
                <a:solidFill>
                  <a:srgbClr val="717CB4"/>
                </a:solidFill>
                <a:effectLst/>
                <a:latin typeface="JetBrains Mono"/>
              </a:rPr>
              <a:t>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125</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a:t>
            </a:r>
            <a:r>
              <a:rPr kumimoji="0" lang="fr-FR" altLang="fr-FR" sz="1050" b="0" i="1" u="none" strike="noStrike" cap="none" normalizeH="0" baseline="0" dirty="0" err="1">
                <a:ln>
                  <a:noFill/>
                </a:ln>
                <a:solidFill>
                  <a:srgbClr val="717CB4"/>
                </a:solidFill>
                <a:effectLst/>
                <a:latin typeface="JetBrains Mono"/>
              </a:rPr>
              <a:t>create_account</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function</a:t>
            </a:r>
            <a:r>
              <a:rPr kumimoji="0" lang="fr-FR" altLang="fr-FR" sz="1050" b="0" i="1" u="none" strike="noStrike" cap="none" normalizeH="0" baseline="0" dirty="0">
                <a:ln>
                  <a:noFill/>
                </a:ln>
                <a:solidFill>
                  <a:srgbClr val="717CB4"/>
                </a:solidFill>
                <a:effectLst/>
                <a:latin typeface="JetBrains Mono"/>
              </a:rPr>
              <a:t> gets evaluated when the </a:t>
            </a:r>
            <a:r>
              <a:rPr kumimoji="0" lang="fr-FR" altLang="fr-FR" sz="1050" b="0" i="1" u="none" strike="noStrike" cap="none" normalizeH="0" baseline="0" dirty="0" err="1">
                <a:ln>
                  <a:noFill/>
                </a:ln>
                <a:solidFill>
                  <a:srgbClr val="717CB4"/>
                </a:solidFill>
                <a:effectLst/>
                <a:latin typeface="JetBrains Mono"/>
              </a:rPr>
              <a:t>function</a:t>
            </a:r>
            <a:r>
              <a:rPr kumimoji="0" lang="fr-FR" altLang="fr-FR" sz="1050" b="0" i="1" u="none" strike="noStrike" cap="none" normalizeH="0" baseline="0" dirty="0">
                <a:ln>
                  <a:noFill/>
                </a:ln>
                <a:solidFill>
                  <a:srgbClr val="717CB4"/>
                </a:solidFill>
                <a:effectLst/>
                <a:latin typeface="JetBrains Mono"/>
              </a:rPr>
              <a:t>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a:t>
            </a:r>
            <a:r>
              <a:rPr kumimoji="0" lang="fr-FR" altLang="fr-FR" sz="1050" b="0" i="1" u="none" strike="noStrike" cap="none" normalizeH="0" baseline="0" dirty="0" err="1">
                <a:ln>
                  <a:noFill/>
                </a:ln>
                <a:solidFill>
                  <a:srgbClr val="717CB4"/>
                </a:solidFill>
                <a:effectLst/>
                <a:latin typeface="JetBrains Mono"/>
              </a:rPr>
              <a:t>function</a:t>
            </a:r>
            <a:r>
              <a:rPr kumimoji="0" lang="fr-FR" altLang="fr-FR" sz="1050" b="0" i="1" u="none" strike="noStrike" cap="none" normalizeH="0" baseline="0" dirty="0">
                <a:ln>
                  <a:noFill/>
                </a:ln>
                <a:solidFill>
                  <a:srgbClr val="717CB4"/>
                </a:solidFill>
                <a:effectLst/>
                <a:latin typeface="JetBrains Mono"/>
              </a:rPr>
              <a:t>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1122371"/>
            <a:ext cx="10912028"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account_holders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CCDCD795-DB93-48F7-8F15-C7B9F640A4EF}"/>
              </a:ext>
            </a:extLst>
          </p:cNvPr>
          <p:cNvSpPr txBox="1"/>
          <p:nvPr/>
        </p:nvSpPr>
        <p:spPr>
          <a:xfrm>
            <a:off x="554261" y="858889"/>
            <a:ext cx="10829650" cy="253916"/>
          </a:xfrm>
          <a:prstGeom prst="rect">
            <a:avLst/>
          </a:prstGeom>
          <a:noFill/>
        </p:spPr>
        <p:txBody>
          <a:bodyPr wrap="square" rtlCol="0">
            <a:spAutoFit/>
          </a:bodyPr>
          <a:lstStyle/>
          <a:p>
            <a:pPr marL="228600" indent="-228600">
              <a:buFont typeface="+mj-lt"/>
              <a:buAutoNum type="arabicPeriod" startAt="2"/>
            </a:pPr>
            <a:r>
              <a:rPr lang="en-US" sz="1050" dirty="0"/>
              <a:t>Initialize account_holders to None</a:t>
            </a:r>
          </a:p>
        </p:txBody>
      </p:sp>
      <p:sp>
        <p:nvSpPr>
          <p:cNvPr id="9" name="ZoneTexte 8">
            <a:extLst>
              <a:ext uri="{FF2B5EF4-FFF2-40B4-BE49-F238E27FC236}">
                <a16:creationId xmlns:a16="http://schemas.microsoft.com/office/drawing/2014/main" id="{1D1FFD1D-EC4D-4249-B810-A193A1493A49}"/>
              </a:ext>
            </a:extLst>
          </p:cNvPr>
          <p:cNvSpPr txBox="1"/>
          <p:nvPr/>
        </p:nvSpPr>
        <p:spPr>
          <a:xfrm>
            <a:off x="1219200" y="4407243"/>
            <a:ext cx="7166919" cy="646331"/>
          </a:xfrm>
          <a:prstGeom prst="rect">
            <a:avLst/>
          </a:prstGeom>
          <a:noFill/>
        </p:spPr>
        <p:txBody>
          <a:bodyPr wrap="square" rtlCol="0">
            <a:spAutoFit/>
          </a:bodyPr>
          <a:lstStyle/>
          <a:p>
            <a:r>
              <a:rPr lang="en-US" dirty="0"/>
              <a:t>In order to avoid such problems, avoid to use mutable default arguments !!!</a:t>
            </a:r>
            <a:endParaRPr lang="fr-FR" dirty="0"/>
          </a:p>
        </p:txBody>
      </p:sp>
    </p:spTree>
    <p:extLst>
      <p:ext uri="{BB962C8B-B14F-4D97-AF65-F5344CB8AC3E}">
        <p14:creationId xmlns:p14="http://schemas.microsoft.com/office/powerpoint/2010/main" val="12372180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a:t>
            </a:r>
            <a:r>
              <a:rPr lang="fr-FR" sz="1400" b="1" dirty="0" err="1">
                <a:solidFill>
                  <a:schemeClr val="bg1"/>
                </a:solidFill>
                <a:highlight>
                  <a:srgbClr val="000000"/>
                </a:highlight>
              </a:rPr>
              <a:t>Decimal</a:t>
            </a:r>
            <a:r>
              <a:rPr lang="fr-FR" sz="1400" b="1" dirty="0">
                <a:solidFill>
                  <a:schemeClr val="bg1"/>
                </a:solidFill>
                <a:highlight>
                  <a:srgbClr val="000000"/>
                </a:highlight>
              </a:rPr>
              <a:t>(0),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a:t>
            </a:r>
            <a:r>
              <a:rPr kumimoji="0" lang="fr-FR" altLang="fr-FR" sz="1050" b="0" i="1" u="none" strike="noStrike" cap="none" normalizeH="0" baseline="0" dirty="0" err="1">
                <a:ln>
                  <a:noFill/>
                </a:ln>
                <a:solidFill>
                  <a:srgbClr val="717CB4"/>
                </a:solidFill>
                <a:effectLst/>
                <a:latin typeface="JetBrains Mono"/>
              </a:rPr>
              <a:t>function</a:t>
            </a:r>
            <a:r>
              <a:rPr kumimoji="0" lang="fr-FR" altLang="fr-FR" sz="1050" b="0" i="1" u="none" strike="noStrike" cap="none" normalizeH="0" baseline="0" dirty="0">
                <a:ln>
                  <a:noFill/>
                </a:ln>
                <a:solidFill>
                  <a:srgbClr val="717CB4"/>
                </a:solidFill>
                <a:effectLst/>
                <a:latin typeface="JetBrains Mono"/>
              </a:rPr>
              <a:t>,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a:t>
            </a:r>
            <a:r>
              <a:rPr kumimoji="0" lang="fr-FR" altLang="fr-FR" sz="1050" b="0" i="1" u="none" strike="noStrike" cap="none" normalizeH="0" baseline="0" dirty="0" err="1">
                <a:ln>
                  <a:noFill/>
                </a:ln>
                <a:solidFill>
                  <a:srgbClr val="717CB4"/>
                </a:solidFill>
                <a:effectLst/>
                <a:latin typeface="JetBrains Mono"/>
              </a:rPr>
              <a:t>print_car_info</a:t>
            </a:r>
            <a:r>
              <a:rPr kumimoji="0" lang="fr-FR" altLang="fr-FR" sz="1050" b="0" i="1" u="none" strike="noStrike" cap="none" normalizeH="0" baseline="0" dirty="0">
                <a:ln>
                  <a:noFill/>
                </a:ln>
                <a:solidFill>
                  <a:srgbClr val="717CB4"/>
                </a:solidFill>
                <a:effectLst/>
                <a:latin typeface="JetBrains Mono"/>
              </a:rPr>
              <a:t>(car)),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a:t>
            </a:r>
            <a:r>
              <a:rPr kumimoji="0" lang="fr-FR" altLang="fr-FR" sz="1050" b="0" i="0" u="none" strike="noStrike" cap="none" normalizeH="0" baseline="0" dirty="0" err="1">
                <a:ln>
                  <a:noFill/>
                </a:ln>
                <a:solidFill>
                  <a:srgbClr val="C3E88D"/>
                </a:solidFill>
                <a:effectLst/>
                <a:latin typeface="JetBrains Mono"/>
              </a:rPr>
              <a:t>zero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a:t>
            </a:r>
            <a:r>
              <a:rPr kumimoji="0" lang="fr-FR" altLang="fr-FR" sz="1050" b="0" i="1" u="none" strike="noStrike" cap="none" normalizeH="0" baseline="0" dirty="0" err="1">
                <a:ln>
                  <a:noFill/>
                </a:ln>
                <a:solidFill>
                  <a:srgbClr val="717CB4"/>
                </a:solidFill>
                <a:effectLst/>
                <a:latin typeface="JetBrains Mono"/>
              </a:rPr>
              <a:t>zero</a:t>
            </a:r>
            <a:r>
              <a:rPr kumimoji="0" lang="fr-FR" altLang="fr-FR" sz="1050" b="0" i="1" u="none" strike="noStrike" cap="none" normalizeH="0" baseline="0" dirty="0">
                <a:ln>
                  <a:noFill/>
                </a:ln>
                <a:solidFill>
                  <a:srgbClr val="717CB4"/>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282764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131</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a:t>
            </a:r>
            <a:r>
              <a:rPr kumimoji="0" lang="fr-FR" altLang="fr-FR" sz="1000" b="0" i="1" u="none" strike="noStrike" cap="none" normalizeH="0" baseline="0" dirty="0" err="1">
                <a:ln>
                  <a:noFill/>
                </a:ln>
                <a:solidFill>
                  <a:srgbClr val="717CB4"/>
                </a:solidFill>
                <a:effectLst/>
                <a:latin typeface="JetBrains Mono"/>
              </a:rPr>
              <a:t>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132</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133</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134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did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here’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a:t>
            </a:r>
            <a:r>
              <a:rPr lang="fr-FR" dirty="0" err="1">
                <a:solidFill>
                  <a:schemeClr val="bg1"/>
                </a:solidFill>
              </a:rPr>
              <a:t>function</a:t>
            </a:r>
            <a:r>
              <a:rPr lang="fr-FR" dirty="0">
                <a:solidFill>
                  <a:schemeClr val="bg1"/>
                </a:solidFill>
              </a:rPr>
              <a:t>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start_with_r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another_starts_with_r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142</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your_location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because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143</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2031325"/>
          </a:xfrm>
          <a:prstGeom prst="rect">
            <a:avLst/>
          </a:prstGeom>
          <a:noFill/>
        </p:spPr>
        <p:txBody>
          <a:bodyPr wrap="square" rtlCol="0">
            <a:spAutoFit/>
          </a:bodyPr>
          <a:lstStyle/>
          <a:p>
            <a:r>
              <a:rPr lang="en-US" dirty="0"/>
              <a:t>Rappel:</a:t>
            </a:r>
          </a:p>
          <a:p>
            <a:endParaRPr lang="en-US" dirty="0"/>
          </a:p>
          <a:p>
            <a:r>
              <a:rPr lang="en-US" dirty="0"/>
              <a:t>Interpreted as False:</a:t>
            </a:r>
          </a:p>
          <a:p>
            <a:r>
              <a:rPr lang="en-US" dirty="0"/>
              <a:t>0, 0.0</a:t>
            </a:r>
          </a:p>
          <a:p>
            <a:r>
              <a:rPr lang="en-US" dirty="0"/>
              <a:t>None</a:t>
            </a:r>
          </a:p>
          <a:p>
            <a:r>
              <a:rPr lang="en-US" dirty="0"/>
              <a:t>[], (), {}</a:t>
            </a:r>
          </a:p>
          <a:p>
            <a:r>
              <a:rPr lang="en-US" dirty="0"/>
              <a:t>False</a:t>
            </a:r>
            <a:endParaRPr lang="fr-FR" dirty="0"/>
          </a:p>
        </p:txBody>
      </p:sp>
    </p:spTree>
    <p:extLst>
      <p:ext uri="{BB962C8B-B14F-4D97-AF65-F5344CB8AC3E}">
        <p14:creationId xmlns:p14="http://schemas.microsoft.com/office/powerpoint/2010/main" val="82780174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a:t>
            </a:r>
            <a:r>
              <a:rPr kumimoji="0" lang="fr-FR" altLang="fr-FR" sz="1050" b="0" i="1" u="none" strike="noStrike" cap="none" normalizeH="0" baseline="0" dirty="0" err="1">
                <a:ln>
                  <a:noFill/>
                </a:ln>
                <a:solidFill>
                  <a:srgbClr val="717CB4"/>
                </a:solidFill>
                <a:effectLst/>
                <a:latin typeface="JetBrains Mono"/>
              </a:rPr>
              <a:t>function</a:t>
            </a:r>
            <a:r>
              <a:rPr kumimoji="0" lang="fr-FR" altLang="fr-FR" sz="1050" b="0" i="1" u="none" strike="noStrike" cap="none" normalizeH="0" baseline="0" dirty="0">
                <a:ln>
                  <a:noFill/>
                </a:ln>
                <a:solidFill>
                  <a:srgbClr val="717CB4"/>
                </a:solidFill>
                <a:effectLst/>
                <a:latin typeface="JetBrains Mono"/>
              </a:rPr>
              <a:t>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149</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savings</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rolf</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tecladoisawesome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youaretoo</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IndexError</a:t>
            </a:r>
          </a:p>
          <a:p>
            <a:pPr marL="285750" indent="-285750">
              <a:buFont typeface="Arial" panose="020B0604020202020204" pitchFamily="34" charset="0"/>
              <a:buChar char="•"/>
            </a:pPr>
            <a:r>
              <a:rPr lang="en-US" dirty="0"/>
              <a:t>KeyError</a:t>
            </a:r>
          </a:p>
          <a:p>
            <a:pPr marL="285750" indent="-285750">
              <a:buFont typeface="Arial" panose="020B0604020202020204" pitchFamily="34" charset="0"/>
              <a:buChar char="•"/>
            </a:pPr>
            <a:r>
              <a:rPr lang="en-US" dirty="0"/>
              <a:t>NameError</a:t>
            </a:r>
          </a:p>
          <a:p>
            <a:pPr marL="285750" indent="-285750">
              <a:buFont typeface="Arial" panose="020B0604020202020204" pitchFamily="34" charset="0"/>
              <a:buChar char="•"/>
            </a:pPr>
            <a:r>
              <a:rPr lang="en-US" dirty="0"/>
              <a:t>AttributeError</a:t>
            </a:r>
          </a:p>
          <a:p>
            <a:pPr marL="285750" indent="-285750">
              <a:buFont typeface="Arial" panose="020B0604020202020204" pitchFamily="34" charset="0"/>
              <a:buChar char="•"/>
            </a:pPr>
            <a:r>
              <a:rPr lang="en-US" dirty="0"/>
              <a:t>NotImplementedError</a:t>
            </a:r>
          </a:p>
          <a:p>
            <a:pPr marL="285750" indent="-285750">
              <a:buFont typeface="Arial" panose="020B0604020202020204" pitchFamily="34" charset="0"/>
              <a:buChar char="•"/>
            </a:pPr>
            <a:r>
              <a:rPr lang="en-US" dirty="0"/>
              <a:t>RuntimeError</a:t>
            </a:r>
          </a:p>
          <a:p>
            <a:pPr marL="285750" indent="-285750">
              <a:buFont typeface="Arial" panose="020B0604020202020204" pitchFamily="34" charset="0"/>
              <a:buChar char="•"/>
            </a:pPr>
            <a:r>
              <a:rPr lang="en-US" dirty="0"/>
              <a:t>SyntaxError</a:t>
            </a:r>
          </a:p>
          <a:p>
            <a:pPr marL="285750" indent="-285750">
              <a:buFont typeface="Arial" panose="020B0604020202020204" pitchFamily="34" charset="0"/>
              <a:buChar char="•"/>
            </a:pPr>
            <a:r>
              <a:rPr lang="en-US" dirty="0"/>
              <a:t>IndentationError</a:t>
            </a:r>
          </a:p>
          <a:p>
            <a:pPr marL="285750" indent="-285750">
              <a:buFont typeface="Arial" panose="020B0604020202020204" pitchFamily="34" charset="0"/>
              <a:buChar char="•"/>
            </a:pPr>
            <a:r>
              <a:rPr lang="en-US" dirty="0"/>
              <a:t>TabError</a:t>
            </a:r>
          </a:p>
          <a:p>
            <a:pPr marL="285750" indent="-285750">
              <a:buFont typeface="Arial" panose="020B0604020202020204" pitchFamily="34" charset="0"/>
              <a:buChar char="•"/>
            </a:pPr>
            <a:r>
              <a:rPr lang="en-US" dirty="0"/>
              <a:t>TypeError</a:t>
            </a:r>
          </a:p>
          <a:p>
            <a:pPr marL="285750" indent="-285750">
              <a:buFont typeface="Arial" panose="020B0604020202020204" pitchFamily="34" charset="0"/>
              <a:buChar char="•"/>
            </a:pPr>
            <a:r>
              <a:rPr lang="en-US" dirty="0"/>
              <a:t>ValueError</a:t>
            </a:r>
          </a:p>
          <a:p>
            <a:pPr marL="285750" indent="-285750">
              <a:buFont typeface="Arial" panose="020B0604020202020204" pitchFamily="34" charset="0"/>
              <a:buChar char="•"/>
            </a:pPr>
            <a:r>
              <a:rPr lang="en-US" dirty="0"/>
              <a:t>ImportError</a:t>
            </a:r>
          </a:p>
          <a:p>
            <a:pPr marL="285750" indent="-285750">
              <a:buFont typeface="Arial" panose="020B0604020202020204" pitchFamily="34" charset="0"/>
              <a:buChar char="•"/>
            </a:pPr>
            <a:r>
              <a:rPr lang="en-US" dirty="0"/>
              <a:t>DeprecationWarning</a:t>
            </a:r>
            <a:endParaRPr lang="fr-FR" dirty="0"/>
          </a:p>
        </p:txBody>
      </p:sp>
    </p:spTree>
    <p:extLst>
      <p:ext uri="{BB962C8B-B14F-4D97-AF65-F5344CB8AC3E}">
        <p14:creationId xmlns:p14="http://schemas.microsoft.com/office/powerpoint/2010/main" val="41786107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163</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164</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165</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166</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167</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168</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169</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170</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171</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172</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173</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174</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175</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t>
            </a:r>
            <a:r>
              <a:rPr kumimoji="0" lang="fr-FR" altLang="fr-FR" sz="1000" b="0" i="0" u="none" strike="noStrike" cap="none" normalizeH="0" baseline="0" dirty="0" err="1">
                <a:ln>
                  <a:noFill/>
                </a:ln>
                <a:solidFill>
                  <a:srgbClr val="C3E88D"/>
                </a:solidFill>
                <a:effectLst/>
                <a:latin typeface="JetBrains Mono"/>
              </a:rPr>
              <a:t>add_car</a:t>
            </a:r>
            <a:r>
              <a:rPr kumimoji="0" lang="fr-FR" altLang="fr-FR" sz="1000" b="0" i="0" u="none" strike="noStrike" cap="none" normalizeH="0" baseline="0" dirty="0">
                <a:ln>
                  <a:noFill/>
                </a:ln>
                <a:solidFill>
                  <a:srgbClr val="C3E88D"/>
                </a:solidFill>
                <a:effectLst/>
                <a:latin typeface="JetBrains Mono"/>
              </a:rPr>
              <a:t>`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__class__</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1" u="none" strike="noStrike" cap="none" normalizeH="0" baseline="0" dirty="0" err="1">
                <a:ln>
                  <a:noFill/>
                </a:ln>
                <a:solidFill>
                  <a:srgbClr val="82AAFF"/>
                </a:solidFill>
                <a:effectLst/>
                <a:latin typeface="JetBrains Mono"/>
              </a:rPr>
              <a:t>__name</a:t>
            </a:r>
            <a:r>
              <a:rPr kumimoji="0" lang="fr-FR" altLang="fr-FR" sz="1000" b="0" i="1" u="none" strike="noStrike" cap="none" normalizeH="0" baseline="0" dirty="0">
                <a:ln>
                  <a:noFill/>
                </a:ln>
                <a:solidFill>
                  <a:srgbClr val="82AAFF"/>
                </a:solidFill>
                <a:effectLst/>
                <a:latin typeface="JetBrains Mono"/>
              </a:rPr>
              <a: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ford_garage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ford_garage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a:t>
            </a:r>
            <a:r>
              <a:rPr kumimoji="0" lang="fr-FR" altLang="fr-FR" sz="1000" b="0" i="1" u="none" strike="noStrike" cap="none" normalizeH="0" baseline="0" dirty="0" err="1">
                <a:ln>
                  <a:noFill/>
                </a:ln>
                <a:solidFill>
                  <a:srgbClr val="717CB4"/>
                </a:solidFill>
                <a:effectLst/>
                <a:latin typeface="JetBrains Mono"/>
              </a:rPr>
              <a:t>useful</a:t>
            </a:r>
            <a:r>
              <a:rPr kumimoji="0" lang="fr-FR" altLang="fr-FR" sz="1000" b="0" i="1" u="none" strike="noStrike" cap="none" normalizeH="0" baseline="0" dirty="0">
                <a:ln>
                  <a:noFill/>
                </a:ln>
                <a:solidFill>
                  <a:srgbClr val="717CB4"/>
                </a:solidFill>
                <a:effectLst/>
                <a:latin typeface="JetBrains Mono"/>
              </a:rPr>
              <a:t>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a:t>
            </a:r>
            <a:r>
              <a:rPr kumimoji="0" lang="fr-FR" altLang="fr-FR" sz="1000" b="0" i="0" u="none" strike="noStrike" cap="none" normalizeH="0" baseline="0" dirty="0" err="1">
                <a:ln>
                  <a:noFill/>
                </a:ln>
                <a:solidFill>
                  <a:srgbClr val="C3E88D"/>
                </a:solidFill>
                <a:effectLst/>
                <a:latin typeface="JetBrains Mono"/>
              </a:rPr>
              <a:t>function</a:t>
            </a:r>
            <a:r>
              <a:rPr kumimoji="0" lang="fr-FR" altLang="fr-FR" sz="1000" b="0" i="0" u="none" strike="noStrike" cap="none" normalizeH="0" baseline="0" dirty="0">
                <a:ln>
                  <a:noFill/>
                </a:ln>
                <a:solidFill>
                  <a:srgbClr val="C3E88D"/>
                </a:solidFill>
                <a:effectLst/>
                <a:latin typeface="JetBrains Mono"/>
              </a:rPr>
              <a:t>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a:t>
            </a:r>
            <a:r>
              <a:rPr kumimoji="0" lang="fr-FR" altLang="fr-FR" sz="900" b="0" i="0" u="none" strike="noStrike" cap="none" normalizeH="0" baseline="0" dirty="0" err="1">
                <a:ln>
                  <a:noFill/>
                </a:ln>
                <a:solidFill>
                  <a:srgbClr val="C3E88D"/>
                </a:solidFill>
                <a:effectLst/>
                <a:latin typeface="JetBrains Mono"/>
              </a:rPr>
              <a:t>function</a:t>
            </a:r>
            <a:r>
              <a:rPr kumimoji="0" lang="fr-FR" altLang="fr-FR" sz="900" b="0" i="0" u="none" strike="noStrike" cap="none" normalizeH="0" baseline="0" dirty="0">
                <a:ln>
                  <a:noFill/>
                </a:ln>
                <a:solidFill>
                  <a:srgbClr val="C3E88D"/>
                </a:solidFill>
                <a:effectLst/>
                <a:latin typeface="JetBrains Mono"/>
              </a:rPr>
              <a:t> (in this case, the `</a:t>
            </a:r>
            <a:r>
              <a:rPr kumimoji="0" lang="fr-FR" altLang="fr-FR" sz="900" b="0" i="0" u="none" strike="noStrike" cap="none" normalizeH="0" baseline="0" dirty="0" err="1">
                <a:ln>
                  <a:noFill/>
                </a:ln>
                <a:solidFill>
                  <a:srgbClr val="C3E88D"/>
                </a:solidFill>
                <a:effectLst/>
                <a:latin typeface="JetBrains Mono"/>
              </a:rPr>
              <a:t>add_car</a:t>
            </a:r>
            <a:r>
              <a:rPr kumimoji="0" lang="fr-FR" altLang="fr-FR" sz="900" b="0" i="0" u="none" strike="noStrike" cap="none" normalizeH="0" baseline="0" dirty="0">
                <a:ln>
                  <a:noFill/>
                </a:ln>
                <a:solidFill>
                  <a:srgbClr val="C3E88D"/>
                </a:solidFill>
                <a:effectLst/>
                <a:latin typeface="JetBrains Mono"/>
              </a:rPr>
              <a:t>()`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a:t>
            </a:r>
            <a:r>
              <a:rPr kumimoji="0" lang="fr-FR" altLang="fr-FR" sz="900" b="0" i="0" u="none" strike="noStrike" cap="none" normalizeH="0" baseline="0" dirty="0" err="1">
                <a:ln>
                  <a:noFill/>
                </a:ln>
                <a:solidFill>
                  <a:srgbClr val="C3E88D"/>
                </a:solidFill>
                <a:effectLst/>
                <a:latin typeface="JetBrains Mono"/>
              </a:rPr>
              <a:t>can_call_function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a:t>
            </a:r>
            <a:r>
              <a:rPr kumimoji="0" lang="fr-FR" altLang="fr-FR" sz="900" b="0" i="0" u="none" strike="noStrike" cap="none" normalizeH="0" baseline="0" dirty="0" err="1">
                <a:ln>
                  <a:noFill/>
                </a:ln>
                <a:solidFill>
                  <a:srgbClr val="C3E88D"/>
                </a:solidFill>
                <a:effectLst/>
                <a:latin typeface="JetBrains Mono"/>
              </a:rPr>
              <a:t>can_call_function</a:t>
            </a:r>
            <a:r>
              <a:rPr kumimoji="0" lang="fr-FR" altLang="fr-FR" sz="900" b="0" i="0" u="none" strike="noStrike" cap="none" normalizeH="0" baseline="0" dirty="0">
                <a:ln>
                  <a:noFill/>
                </a:ln>
                <a:solidFill>
                  <a:srgbClr val="C3E88D"/>
                </a:solidFill>
                <a:effectLst/>
                <a:latin typeface="JetBrains Mono"/>
              </a:rPr>
              <a:t>()`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a:t>
            </a:r>
            <a:r>
              <a:rPr kumimoji="0" lang="fr-FR" altLang="fr-FR" sz="900" b="0" i="0" u="none" strike="noStrike" cap="none" normalizeH="0" baseline="0" dirty="0" err="1">
                <a:ln>
                  <a:noFill/>
                </a:ln>
                <a:solidFill>
                  <a:srgbClr val="C3E88D"/>
                </a:solidFill>
                <a:effectLst/>
                <a:latin typeface="JetBrains Mono"/>
              </a:rPr>
              <a:t>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t>
            </a:r>
            <a:r>
              <a:rPr kumimoji="0" lang="fr-FR" altLang="fr-FR" sz="900" b="0" i="0" u="none" strike="noStrike" cap="none" normalizeH="0" baseline="0" dirty="0" err="1">
                <a:ln>
                  <a:noFill/>
                </a:ln>
                <a:solidFill>
                  <a:srgbClr val="C3E88D"/>
                </a:solidFill>
                <a:effectLst/>
                <a:latin typeface="JetBrains Mono"/>
              </a:rPr>
              <a:t>add_car</a:t>
            </a:r>
            <a:r>
              <a:rPr kumimoji="0" lang="fr-FR" altLang="fr-FR" sz="900" b="0" i="0" u="none" strike="noStrike" cap="none" normalizeH="0" baseline="0" dirty="0">
                <a:ln>
                  <a:noFill/>
                </a:ln>
                <a:solidFill>
                  <a:srgbClr val="C3E88D"/>
                </a:solidFill>
                <a:effectLst/>
                <a:latin typeface="JetBrains Mono"/>
              </a:rPr>
              <a:t>()`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F78C6C"/>
                </a:solidFill>
                <a:effectLst/>
                <a:latin typeface="JetBrains Mono"/>
              </a:rPr>
              <a:t>car</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__class__</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t>
            </a:r>
            <a:r>
              <a:rPr kumimoji="0" lang="fr-FR" altLang="fr-FR" sz="900" b="0" i="0" u="none" strike="noStrike" cap="none" normalizeH="0" baseline="0" dirty="0" err="1">
                <a:ln>
                  <a:noFill/>
                </a:ln>
                <a:solidFill>
                  <a:srgbClr val="C3E88D"/>
                </a:solidFill>
                <a:effectLst/>
                <a:latin typeface="JetBrains Mono"/>
              </a:rPr>
              <a:t>add_car</a:t>
            </a:r>
            <a:r>
              <a:rPr kumimoji="0" lang="fr-FR" altLang="fr-FR" sz="900" b="0" i="0" u="none" strike="noStrike" cap="none" normalizeH="0" baseline="0" dirty="0">
                <a:ln>
                  <a:noFill/>
                </a:ln>
                <a:solidFill>
                  <a:srgbClr val="C3E88D"/>
                </a:solidFill>
                <a:effectLst/>
                <a:latin typeface="JetBrains Mono"/>
              </a:rPr>
              <a:t>()`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a:t>
            </a:r>
            <a:r>
              <a:rPr kumimoji="0" lang="fr-FR" altLang="fr-FR" sz="900" b="0" i="0" u="none" strike="noStrike" cap="none" normalizeH="0" baseline="0" dirty="0" err="1">
                <a:ln>
                  <a:noFill/>
                </a:ln>
                <a:solidFill>
                  <a:srgbClr val="C3E88D"/>
                </a:solidFill>
                <a:effectLst/>
                <a:latin typeface="JetBrains Mono"/>
              </a:rPr>
              <a:t>useful</a:t>
            </a:r>
            <a:r>
              <a:rPr kumimoji="0" lang="fr-FR" altLang="fr-FR" sz="900" b="0" i="0" u="none" strike="noStrike" cap="none" normalizeH="0" baseline="0" dirty="0">
                <a:ln>
                  <a:noFill/>
                </a:ln>
                <a:solidFill>
                  <a:srgbClr val="C3E88D"/>
                </a:solidFill>
                <a:effectLst/>
                <a:latin typeface="JetBrains Mono"/>
              </a:rPr>
              <a:t>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err="1">
                <a:ln>
                  <a:noFill/>
                </a:ln>
                <a:solidFill>
                  <a:srgbClr val="C3CEE3"/>
                </a:solidFill>
                <a:effectLst/>
                <a:latin typeface="JetBrains Mono"/>
              </a:rPr>
              <a:t>ford_garage</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C3E88D"/>
                </a:solidFill>
                <a:effectLst/>
                <a:latin typeface="JetBrains Mono"/>
              </a:rPr>
              <a:t>f"Your</a:t>
            </a:r>
            <a:r>
              <a:rPr kumimoji="0" lang="fr-FR" altLang="fr-FR" sz="900" b="0" i="0" u="none" strike="noStrike" cap="none" normalizeH="0" baseline="0" dirty="0">
                <a:ln>
                  <a:noFill/>
                </a:ln>
                <a:solidFill>
                  <a:srgbClr val="C3E88D"/>
                </a:solidFill>
                <a:effectLst/>
                <a:latin typeface="JetBrains Mono"/>
              </a:rPr>
              <a:t>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a:t>
            </a:r>
            <a:r>
              <a:rPr kumimoji="0" lang="fr-FR" altLang="fr-FR" sz="900" b="0" i="0" u="none" strike="noStrike" cap="none" normalizeH="0" baseline="0" dirty="0" err="1">
                <a:ln>
                  <a:noFill/>
                </a:ln>
                <a:solidFill>
                  <a:srgbClr val="C3E88D"/>
                </a:solidFill>
                <a:effectLst/>
                <a:latin typeface="JetBrains Mono"/>
              </a:rPr>
              <a:t>function</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184</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i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if not </a:t>
            </a:r>
            <a:r>
              <a:rPr kumimoji="0" lang="fr-FR" altLang="fr-FR" sz="1800" b="0" i="1" u="none" strike="noStrike" cap="none" normalizeH="0" baseline="0" dirty="0">
                <a:ln>
                  <a:noFill/>
                </a:ln>
                <a:solidFill>
                  <a:srgbClr val="82AAFF"/>
                </a:solidFill>
                <a:effectLst/>
                <a:latin typeface="JetBrains Mono"/>
              </a:rPr>
              <a:t>str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isdigit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remove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totale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0</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à essayer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qui sera exécuté en cas d'erreur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On essaye de convertir l'année en entier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annee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"Erreur lors de la conversion de l'année."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resultat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numerateur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denominateur</a:t>
            </a: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NameError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n'a pas été définie."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TypeError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ZeroDivisionError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denominateur est égale à 0."</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de test</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"Voici l'erreur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si il n’y a pas d’erreur</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26297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5</a:t>
            </a:r>
            <a:br>
              <a:rPr kumimoji="0" lang="fr-FR" altLang="fr-FR" sz="1400" b="0" i="0" u="none" strike="noStrike" cap="none" normalizeH="0" baseline="0" dirty="0">
                <a:ln>
                  <a:noFill/>
                </a:ln>
                <a:solidFill>
                  <a:srgbClr val="F78C6C"/>
                </a:solidFill>
                <a:effectLst/>
                <a:latin typeface="JetBrains Mono"/>
              </a:rPr>
            </a:br>
            <a:r>
              <a:rPr kumimoji="0" lang="fr-FR" altLang="fr-FR" sz="1400" b="0" i="0" u="none" strike="noStrike" cap="none" normalizeH="0" baseline="0" dirty="0">
                <a:ln>
                  <a:noFill/>
                </a:ln>
                <a:solidFill>
                  <a:srgbClr val="C3CEE3"/>
                </a:solidFill>
                <a:effectLst/>
                <a:latin typeface="JetBrains Mono"/>
              </a:rPr>
              <a:t>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3</a:t>
            </a:r>
            <a:br>
              <a:rPr kumimoji="0" lang="fr-FR" altLang="fr-FR" sz="1400" b="0" i="0" u="none" strike="noStrike" cap="none" normalizeH="0" baseline="0" dirty="0">
                <a:ln>
                  <a:noFill/>
                </a:ln>
                <a:solidFill>
                  <a:srgbClr val="F78C6C"/>
                </a:solidFill>
                <a:effectLst/>
                <a:latin typeface="JetBrains Mono"/>
              </a:rPr>
            </a:br>
            <a:br>
              <a:rPr kumimoji="0" lang="fr-FR" altLang="fr-FR" sz="1400" b="0" i="0" u="none" strike="noStrike" cap="none" normalizeH="0" baseline="0" dirty="0">
                <a:ln>
                  <a:noFill/>
                </a:ln>
                <a:solidFill>
                  <a:srgbClr val="F78C6C"/>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a:t>
            </a:r>
            <a:r>
              <a:rPr kumimoji="0" lang="fr-FR" altLang="fr-FR" sz="1400" b="0" i="0" u="none" strike="noStrike" cap="none" normalizeH="0" baseline="0" dirty="0" err="1">
                <a:ln>
                  <a:noFill/>
                </a:ln>
                <a:solidFill>
                  <a:srgbClr val="C3E88D"/>
                </a:solidFill>
                <a:effectLst/>
                <a:latin typeface="JetBrains Mono"/>
              </a:rPr>
              <a:t>zero</a:t>
            </a:r>
            <a:r>
              <a:rPr kumimoji="0" lang="fr-FR" altLang="fr-FR" sz="1400" b="0" i="0" u="none" strike="noStrike" cap="none" normalizeH="0" baseline="0" dirty="0">
                <a:ln>
                  <a:noFill/>
                </a:ln>
                <a:solidFill>
                  <a:srgbClr val="C3E88D"/>
                </a:solidFill>
                <a:effectLst/>
                <a:latin typeface="JetBrains Mono"/>
              </a:rPr>
              <a:t>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resultat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a:t>
            </a:r>
            <a:r>
              <a:rPr kumimoji="0" lang="fr-FR" altLang="fr-FR" sz="1400" b="0" i="0" u="none" strike="noStrike" cap="none" normalizeH="0" baseline="0" dirty="0" err="1">
                <a:ln>
                  <a:noFill/>
                </a:ln>
                <a:solidFill>
                  <a:srgbClr val="C3E88D"/>
                </a:solidFill>
                <a:effectLst/>
                <a:latin typeface="JetBrains Mono"/>
              </a:rPr>
              <a:t>zero</a:t>
            </a:r>
            <a:r>
              <a:rPr kumimoji="0" lang="fr-FR" altLang="fr-FR" sz="1400" b="0" i="0" u="none" strike="noStrike" cap="none" normalizeH="0" baseline="0" dirty="0">
                <a:ln>
                  <a:noFill/>
                </a:ln>
                <a:solidFill>
                  <a:srgbClr val="C3E88D"/>
                </a:solidFill>
                <a:effectLst/>
                <a:latin typeface="JetBrains Mono"/>
              </a:rPr>
              <a:t>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"Fin du bloc."</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33965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try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with </a:t>
            </a:r>
            <a:r>
              <a:rPr kumimoji="0" lang="fr-FR" altLang="fr-FR" sz="1200" b="0" i="1" u="none" strike="noStrike" cap="none" normalizeH="0" baseline="0" dirty="0">
                <a:ln>
                  <a:noFill/>
                </a:ln>
                <a:solidFill>
                  <a:srgbClr val="82AAFF"/>
                </a:solidFill>
                <a:effectLst/>
                <a:latin typeface="JetBrains Mono"/>
              </a:rPr>
              <a:t>open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"DataStructures.py"</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"File opened."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xfactor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except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ValueError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"You didn't enter a valid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 exceptions were thrown."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finally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close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"Execution continues"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The with statement"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Raising Exceptions"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calculate_xfactor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ValueError  </a:t>
            </a:r>
            <a:r>
              <a:rPr kumimoji="0" lang="fr-FR" altLang="fr-FR" sz="1200" b="0" i="1" u="none" strike="noStrike" cap="none" normalizeH="0" baseline="0" dirty="0">
                <a:ln>
                  <a:noFill/>
                </a:ln>
                <a:solidFill>
                  <a:srgbClr val="717CB4"/>
                </a:solidFill>
                <a:effectLst/>
                <a:latin typeface="JetBrains Mono"/>
              </a:rPr>
              <a:t># go to google and look for python3 built-in exception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age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1</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0" u="none" strike="noStrike" cap="none" normalizeH="0" baseline="0" dirty="0">
                <a:ln>
                  <a:noFill/>
                </a:ln>
                <a:solidFill>
                  <a:srgbClr val="C3E88D"/>
                </a:solidFill>
                <a:effectLst/>
                <a:latin typeface="JetBrains Mono"/>
              </a:rPr>
              <a:t>"&lt;stdin&gt;"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line </a:t>
            </a:r>
            <a:r>
              <a:rPr kumimoji="0" lang="fr-FR" altLang="fr-FR" sz="1800" b="0" i="0" u="none" strike="noStrike" cap="none" normalizeH="0" baseline="0" dirty="0">
                <a:ln>
                  <a:noFill/>
                </a:ln>
                <a:solidFill>
                  <a:srgbClr val="F78C6C"/>
                </a:solidFill>
                <a:effectLst/>
                <a:latin typeface="JetBrains Mono"/>
              </a:rPr>
              <a:t>3</a:t>
            </a:r>
            <a:br>
              <a:rPr kumimoji="0" lang="fr-FR" altLang="fr-FR" sz="1800" b="0" i="0" u="none" strike="noStrike" cap="none" normalizeH="0" baseline="0" dirty="0">
                <a:ln>
                  <a:noFill/>
                </a:ln>
                <a:solidFill>
                  <a:srgbClr val="F78C6C"/>
                </a:solidFill>
                <a:effectLst/>
                <a:latin typeface="JetBrains Mono"/>
              </a:rPr>
            </a:b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F78C6C"/>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SyntaxError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FCB6B"/>
                </a:solidFill>
                <a:effectLst/>
                <a:latin typeface="JetBrains Mono"/>
              </a:rPr>
              <a:t>invalid </a:t>
            </a:r>
            <a:r>
              <a:rPr kumimoji="0" lang="fr-FR" altLang="fr-FR" sz="1800" b="0" i="0" u="none" strike="noStrike" cap="none" normalizeH="0" baseline="0" dirty="0">
                <a:ln>
                  <a:noFill/>
                </a:ln>
                <a:solidFill>
                  <a:srgbClr val="C3CEE3"/>
                </a:solidFill>
                <a:effectLst/>
                <a:latin typeface="JetBrains Mono"/>
              </a:rPr>
              <a:t>syntax</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Test d'instruction(s)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Rien ne doit se passer en cas d'erreur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204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overrideClrMapping bg1="lt1" tx1="dk1" bg2="lt2" tx2="dk2" accent1="accent1" accent2="accent2" accent3="accent3" accent4="accent4" accent5="accent5" accent6="accent6" hlink="hlink" folHlink="folHlink"/>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a:t>
            </a:r>
            <a:r>
              <a:rPr lang="fr-FR" altLang="fr-FR" sz="1400" dirty="0" err="1"/>
              <a:t>defining</a:t>
            </a:r>
            <a:r>
              <a:rPr lang="fr-FR" altLang="fr-FR" sz="1400" dirty="0"/>
              <a:t>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a:t>
            </a:r>
            <a:r>
              <a:rPr lang="fr-FR" altLang="fr-FR" sz="1400" dirty="0" err="1"/>
              <a:t>defining</a:t>
            </a:r>
            <a:r>
              <a:rPr lang="fr-FR" altLang="fr-FR" sz="1400" dirty="0"/>
              <a:t>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208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251892010"/>
      </p:ext>
    </p:extLst>
  </p:cSld>
  <p:clrMapOvr>
    <a:overrideClrMapping bg1="lt1" tx1="dk1" bg2="lt2" tx2="dk2" accent1="accent1" accent2="accent2" accent3="accent3" accent4="accent4" accent5="accent5" accent6="accent6" hlink="hlink" folHlink="folHlink"/>
  </p:clrMapOvr>
</p:sld>
</file>

<file path=ppt/slides/slide20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209</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Tree>
    <p:extLst>
      <p:ext uri="{BB962C8B-B14F-4D97-AF65-F5344CB8AC3E}">
        <p14:creationId xmlns:p14="http://schemas.microsoft.com/office/powerpoint/2010/main" val="400427446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210</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3"/>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overrideClrMapping bg1="lt1" tx1="dk1" bg2="lt2" tx2="dk2" accent1="accent1" accent2="accent2" accent3="accent3" accent4="accent4" accent5="accent5" accent6="accent6" hlink="hlink" folHlink="folHlink"/>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211</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213</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2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214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216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a:gradFill>
            <a:gsLst>
              <a:gs pos="0">
                <a:schemeClr val="bg1">
                  <a:lumMod val="95000"/>
                </a:schemeClr>
              </a:gs>
              <a:gs pos="100000">
                <a:srgbClr val="7030A0"/>
              </a:gs>
            </a:gsLst>
            <a:lin ang="5400000" scaled="1"/>
          </a:gradFill>
        </p:spPr>
        <p:txBody>
          <a:bodyPr vert="horz" lIns="91440" tIns="45720" rIns="91440" bIns="45720" rtlCol="0">
            <a:normAutofit/>
          </a:bodyPr>
          <a:lstStyle/>
          <a:p>
            <a:pPr>
              <a:spcBef>
                <a:spcPts val="1000"/>
              </a:spcBef>
              <a:buFont typeface="Arial" panose="020B0604020202020204" pitchFamily="34" charset="0"/>
            </a:pPr>
            <a:r>
              <a:rPr lang="fr-FR" altLang="fr-FR" sz="2800" dirty="0">
                <a:latin typeface="+mn-lt"/>
                <a:ea typeface="+mn-ea"/>
                <a:cs typeface="+mn-cs"/>
              </a:rPr>
              <a:t>Suppression d’ élément d’une listes[] 7/19</a:t>
            </a: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a:t>
            </a:r>
            <a:r>
              <a:rPr lang="fr-FR" sz="1600" dirty="0" err="1">
                <a:solidFill>
                  <a:schemeClr val="bg1"/>
                </a:solidFill>
              </a:rPr>
              <a:t>function</a:t>
            </a:r>
            <a:r>
              <a:rPr lang="fr-FR" sz="1600" dirty="0">
                <a:solidFill>
                  <a:schemeClr val="bg1"/>
                </a:solidFill>
              </a:rPr>
              <a:t>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221</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223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overrideClrMapping bg1="lt1" tx1="dk1" bg2="lt2" tx2="dk2" accent1="accent1" accent2="accent2" accent3="accent3" accent4="accent4" accent5="accent5" accent6="accent6" hlink="hlink" folHlink="folHlink"/>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a:t>
            </a:r>
            <a:r>
              <a:rPr lang="fr-FR" sz="1400" dirty="0" err="1">
                <a:solidFill>
                  <a:schemeClr val="bg1"/>
                </a:solidFill>
              </a:rPr>
              <a:t>sys.stdout</a:t>
            </a:r>
            <a:r>
              <a:rPr lang="fr-FR" sz="1400" dirty="0">
                <a:solidFill>
                  <a:schemeClr val="bg1"/>
                </a:solidFill>
              </a:rPr>
              <a: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227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2E214158-2341-432E-BB09-BF5F8E3205DE}"/>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58E08E4-E1EC-47B4-AE4F-A16F01796C40}"/>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231</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02D7C43-DC1E-4D53-ADDF-939C7D51D53F}"/>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232</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3638761175"/>
      </p:ext>
    </p:extLst>
  </p:cSld>
  <p:clrMapOvr>
    <a:overrideClrMapping bg1="lt1" tx1="dk1" bg2="lt2" tx2="dk2" accent1="accent1" accent2="accent2" accent3="accent3" accent4="accent4" accent5="accent5" accent6="accent6" hlink="hlink" folHlink="folHlink"/>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238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3"/>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overrideClrMapping bg1="lt1" tx1="dk1" bg2="lt2" tx2="dk2" accent1="accent1" accent2="accent2" accent3="accent3" accent4="accent4" accent5="accent5" accent6="accent6" hlink="hlink" folHlink="folHlink"/>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241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4220248225"/>
      </p:ext>
    </p:extLst>
  </p:cSld>
  <p:clrMapOvr>
    <a:overrideClrMapping bg1="lt1" tx1="dk1" bg2="lt2" tx2="dk2" accent1="accent1" accent2="accent2" accent3="accent3" accent4="accent4" accent5="accent5" accent6="accent6" hlink="hlink" folHlink="folHlink"/>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246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a:t>
            </a:r>
            <a:r>
              <a:rPr lang="fr-FR" sz="1400" dirty="0" err="1">
                <a:solidFill>
                  <a:schemeClr val="bg1"/>
                </a:solidFill>
              </a:rPr>
              <a:t>function</a:t>
            </a:r>
            <a:r>
              <a:rPr lang="fr-FR" sz="1400" dirty="0">
                <a:solidFill>
                  <a:schemeClr val="bg1"/>
                </a:solidFill>
              </a:rPr>
              <a:t>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a:t>
            </a:r>
            <a:r>
              <a:rPr lang="fr-FR" sz="1400" dirty="0" err="1"/>
              <a:t>function</a:t>
            </a:r>
            <a:r>
              <a:rPr lang="fr-FR" sz="1400" dirty="0"/>
              <a:t>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overrideClrMapping bg1="lt1" tx1="dk1" bg2="lt2" tx2="dk2" accent1="accent1" accent2="accent2" accent3="accent3" accent4="accent4" accent5="accent5" accent6="accent6" hlink="hlink" folHlink="folHlink"/>
  </p:clrMapOvr>
</p:sld>
</file>

<file path=ppt/slides/slide2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247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overrideClrMapping bg1="lt1" tx1="dk1" bg2="lt2" tx2="dk2" accent1="accent1" accent2="accent2" accent3="accent3" accent4="accent4" accent5="accent5" accent6="accent6" hlink="hlink" folHlink="folHlink"/>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a:t>
            </a:r>
            <a:r>
              <a:rPr lang="fr-FR" sz="1200" dirty="0" err="1">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err="1">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250</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err="1">
                <a:solidFill>
                  <a:schemeClr val="bg1"/>
                </a:solidFill>
              </a:rPr>
              <a:t>username_mapping</a:t>
            </a:r>
            <a:r>
              <a:rPr lang="fr-FR" sz="1200" dirty="0">
                <a:solidFill>
                  <a:schemeClr val="bg1"/>
                </a:solidFill>
              </a:rPr>
              <a:t> = {user[1] : user for user in users}</a:t>
            </a:r>
          </a:p>
          <a:p>
            <a:r>
              <a:rPr lang="fr-FR" sz="1200" dirty="0">
                <a:solidFill>
                  <a:schemeClr val="bg1"/>
                </a:solidFill>
              </a:rPr>
              <a:t>print(</a:t>
            </a:r>
            <a:r>
              <a:rPr lang="fr-FR" sz="1200" dirty="0" err="1">
                <a:solidFill>
                  <a:schemeClr val="bg1"/>
                </a:solidFill>
              </a:rPr>
              <a:t>username_mapping</a:t>
            </a:r>
            <a:r>
              <a:rPr lang="fr-FR" sz="1200" dirty="0">
                <a:solidFill>
                  <a:schemeClr val="bg1"/>
                </a:solidFill>
              </a:rPr>
              <a:t>)</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err="1">
                <a:solidFill>
                  <a:schemeClr val="bg1"/>
                </a:solidFill>
              </a:rPr>
              <a:t>username_mapping</a:t>
            </a:r>
            <a:r>
              <a:rPr lang="fr-FR" sz="1200" dirty="0">
                <a:solidFill>
                  <a:schemeClr val="bg1"/>
                </a:solidFill>
              </a:rPr>
              <a:t>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err="1">
                <a:solidFill>
                  <a:schemeClr val="bg1"/>
                </a:solidFill>
              </a:rPr>
              <a:t>username_input</a:t>
            </a:r>
            <a:r>
              <a:rPr lang="fr-FR" sz="1200" dirty="0">
                <a:solidFill>
                  <a:schemeClr val="bg1"/>
                </a:solidFill>
              </a:rPr>
              <a: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err="1">
                <a:solidFill>
                  <a:schemeClr val="bg1"/>
                </a:solidFill>
              </a:rPr>
              <a:t>Password_input</a:t>
            </a:r>
            <a:r>
              <a:rPr lang="fr-FR" sz="1200" dirty="0">
                <a:solidFill>
                  <a:schemeClr val="bg1"/>
                </a:solidFill>
              </a:rPr>
              <a: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a:t>
            </a:r>
            <a:r>
              <a:rPr lang="fr-FR" sz="1200" dirty="0" err="1">
                <a:solidFill>
                  <a:schemeClr val="bg1"/>
                </a:solidFill>
              </a:rPr>
              <a:t>username_mapping</a:t>
            </a:r>
            <a:r>
              <a:rPr lang="fr-FR" sz="1200" dirty="0">
                <a:solidFill>
                  <a:schemeClr val="bg1"/>
                </a:solidFill>
              </a:rPr>
              <a:t>[</a:t>
            </a:r>
            <a:r>
              <a:rPr lang="fr-FR" sz="1200" dirty="0" err="1">
                <a:solidFill>
                  <a:schemeClr val="bg1"/>
                </a:solidFill>
              </a:rPr>
              <a:t>username_input</a:t>
            </a:r>
            <a:r>
              <a:rPr lang="fr-FR" sz="1200" dirty="0">
                <a:solidFill>
                  <a:schemeClr val="bg1"/>
                </a:solidFill>
              </a:rPr>
              <a:t>]</a:t>
            </a:r>
          </a:p>
          <a:p>
            <a:endParaRPr lang="fr-FR" sz="1200" dirty="0">
              <a:solidFill>
                <a:schemeClr val="bg1"/>
              </a:solidFill>
            </a:endParaRPr>
          </a:p>
          <a:p>
            <a:r>
              <a:rPr lang="fr-FR" sz="1200" dirty="0">
                <a:solidFill>
                  <a:srgbClr val="C90796"/>
                </a:solidFill>
              </a:rPr>
              <a:t>if</a:t>
            </a:r>
            <a:r>
              <a:rPr lang="fr-FR" sz="1200" dirty="0">
                <a:solidFill>
                  <a:schemeClr val="bg1"/>
                </a:solidFill>
              </a:rPr>
              <a:t> </a:t>
            </a:r>
            <a:r>
              <a:rPr lang="fr-FR" sz="1200" dirty="0" err="1">
                <a:solidFill>
                  <a:schemeClr val="bg1"/>
                </a:solidFill>
              </a:rPr>
              <a:t>password_input</a:t>
            </a:r>
            <a:r>
              <a:rPr lang="fr-FR" sz="1200" dirty="0">
                <a:solidFill>
                  <a:schemeClr val="bg1"/>
                </a:solidFill>
              </a:rPr>
              <a: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257</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258</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259</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friends_lower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a:t>
            </a:r>
            <a:r>
              <a:rPr lang="en-US" sz="1200" dirty="0" err="1">
                <a:solidFill>
                  <a:schemeClr val="bg1"/>
                </a:solidFill>
              </a:rPr>
              <a:t>liste_random</a:t>
            </a:r>
            <a:r>
              <a:rPr lang="en-US" sz="1200" dirty="0">
                <a:solidFill>
                  <a:schemeClr val="bg1"/>
                </a:solidFill>
              </a:rPr>
              <a:t> = [str(random.choice(range(2))) for _ in range(8)]</a:t>
            </a:r>
          </a:p>
          <a:p>
            <a:r>
              <a:rPr lang="en-US" sz="1200" dirty="0">
                <a:solidFill>
                  <a:schemeClr val="bg1"/>
                </a:solidFill>
              </a:rPr>
              <a:t>     </a:t>
            </a:r>
          </a:p>
          <a:p>
            <a:r>
              <a:rPr lang="en-US" sz="1200" dirty="0">
                <a:solidFill>
                  <a:schemeClr val="bg1"/>
                </a:solidFill>
              </a:rPr>
              <a:t>    print("".join(</a:t>
            </a:r>
            <a:r>
              <a:rPr lang="en-US" sz="1200" dirty="0" err="1">
                <a:solidFill>
                  <a:schemeClr val="bg1"/>
                </a:solidFill>
              </a:rPr>
              <a:t>liste_random</a:t>
            </a:r>
            <a:r>
              <a:rPr lang="en-US" sz="1200" dirty="0">
                <a:solidFill>
                  <a:schemeClr val="bg1"/>
                </a:solidFill>
              </a:rPr>
              <a:t>))</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261</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267</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a:t>
            </a:r>
            <a:r>
              <a:rPr kumimoji="0" lang="fr-FR" altLang="fr-FR" sz="1000" b="0" i="1" u="none" strike="noStrike" cap="none" normalizeH="0" baseline="0" dirty="0" err="1">
                <a:ln>
                  <a:noFill/>
                </a:ln>
                <a:solidFill>
                  <a:srgbClr val="717CB4"/>
                </a:solidFill>
                <a:effectLst/>
                <a:latin typeface="JetBrains Mono"/>
              </a:rPr>
              <a:t>useful</a:t>
            </a:r>
            <a:r>
              <a:rPr kumimoji="0" lang="fr-FR" altLang="fr-FR" sz="1000" b="0" i="1" u="none" strike="noStrike" cap="none" normalizeH="0" baseline="0" dirty="0">
                <a:ln>
                  <a:noFill/>
                </a:ln>
                <a:solidFill>
                  <a:srgbClr val="717CB4"/>
                </a:solidFill>
                <a:effectLst/>
                <a:latin typeface="JetBrains Mono"/>
              </a:rPr>
              <a:t>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friend</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268</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because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function</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that remembre the state it’s in, in between executions so you can run the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function</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nums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69709091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my_gen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a:t>
            </a:r>
            <a:r>
              <a:rPr kumimoji="0" lang="fr-FR" altLang="fr-FR" sz="1050" b="0" i="1" u="none" strike="noStrike" cap="none" normalizeH="0" baseline="0" dirty="0" err="1">
                <a:ln>
                  <a:noFill/>
                </a:ln>
                <a:solidFill>
                  <a:srgbClr val="717CB4"/>
                </a:solidFill>
                <a:effectLst/>
                <a:latin typeface="JetBrains Mono"/>
              </a:rPr>
              <a:t>heck</a:t>
            </a:r>
            <a:r>
              <a:rPr kumimoji="0" lang="fr-FR" altLang="fr-FR" sz="1050" b="0" i="1" u="none" strike="noStrike" cap="none" normalizeH="0" baseline="0" dirty="0">
                <a:ln>
                  <a:noFill/>
                </a:ln>
                <a:solidFill>
                  <a:srgbClr val="717CB4"/>
                </a:solidFill>
                <a:effectLst/>
                <a:latin typeface="JetBrains Mono"/>
              </a:rPr>
              <a:t> is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err="1">
                <a:ln>
                  <a:noFill/>
                </a:ln>
                <a:solidFill>
                  <a:srgbClr val="717CB4"/>
                </a:solidFill>
                <a:effectLst/>
                <a:latin typeface="JetBrains Mono"/>
              </a:rPr>
              <a:t>Funny</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you’d</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ask</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 is an object that has an `__</a:t>
            </a:r>
            <a:r>
              <a:rPr kumimoji="0" lang="fr-FR" altLang="fr-FR" sz="1050" b="0" i="1" u="none" strike="noStrike" cap="none" normalizeH="0" baseline="0" dirty="0" err="1">
                <a:ln>
                  <a:noFill/>
                </a:ln>
                <a:solidFill>
                  <a:srgbClr val="717CB4"/>
                </a:solidFill>
                <a:effectLst/>
                <a:latin typeface="JetBrains Mono"/>
              </a:rPr>
              <a:t>iter</a:t>
            </a:r>
            <a:r>
              <a:rPr kumimoji="0" lang="fr-FR" altLang="fr-FR" sz="1050" b="0" i="1" u="none" strike="noStrike" cap="none" normalizeH="0" baseline="0" dirty="0">
                <a:ln>
                  <a:noFill/>
                </a:ln>
                <a:solidFill>
                  <a:srgbClr val="717CB4"/>
                </a:solidFill>
                <a:effectLst/>
                <a:latin typeface="JetBrains Mono"/>
              </a:rPr>
              <a:t>__` </a:t>
            </a:r>
            <a:r>
              <a:rPr kumimoji="0" lang="fr-FR" altLang="fr-FR" sz="1050" b="0" i="1" u="none" strike="noStrike" cap="none" normalizeH="0" baseline="0" dirty="0" err="1">
                <a:ln>
                  <a:noFill/>
                </a:ln>
                <a:solidFill>
                  <a:srgbClr val="717CB4"/>
                </a:solidFill>
                <a:effectLst/>
                <a:latin typeface="JetBrains Mono"/>
              </a:rPr>
              <a:t>method</a:t>
            </a:r>
            <a:r>
              <a:rPr kumimoji="0" lang="fr-FR" altLang="fr-FR" sz="1050" b="0" i="1" u="none" strike="noStrike" cap="none" normalizeH="0" baseline="0" dirty="0">
                <a:ln>
                  <a:noFill/>
                </a:ln>
                <a:solidFill>
                  <a:srgbClr val="717CB4"/>
                </a:solidFill>
                <a:effectLst/>
                <a:latin typeface="JetBrains Mono"/>
              </a:rPr>
              <a:t> defined. The `__</a:t>
            </a:r>
            <a:r>
              <a:rPr kumimoji="0" lang="fr-FR" altLang="fr-FR" sz="1050" b="0" i="1" u="none" strike="noStrike" cap="none" normalizeH="0" baseline="0" dirty="0" err="1">
                <a:ln>
                  <a:noFill/>
                </a:ln>
                <a:solidFill>
                  <a:srgbClr val="717CB4"/>
                </a:solidFill>
                <a:effectLst/>
                <a:latin typeface="JetBrains Mono"/>
              </a:rPr>
              <a:t>iter</a:t>
            </a:r>
            <a:r>
              <a:rPr kumimoji="0" lang="fr-FR" altLang="fr-FR" sz="1050" b="0" i="1" u="none" strike="noStrike" cap="none" normalizeH="0" baseline="0" dirty="0">
                <a:ln>
                  <a:noFill/>
                </a:ln>
                <a:solidFill>
                  <a:srgbClr val="717CB4"/>
                </a:solidFill>
                <a:effectLst/>
                <a:latin typeface="JetBrains Mono"/>
              </a:rPr>
              <a:t>__` </a:t>
            </a:r>
            <a:r>
              <a:rPr kumimoji="0" lang="fr-FR" altLang="fr-FR" sz="1050" b="0" i="1" u="none" strike="noStrike" cap="none" normalizeH="0" baseline="0" dirty="0" err="1">
                <a:ln>
                  <a:noFill/>
                </a:ln>
                <a:solidFill>
                  <a:srgbClr val="717CB4"/>
                </a:solidFill>
                <a:effectLst/>
                <a:latin typeface="JetBrains Mono"/>
              </a:rPr>
              <a:t>method</a:t>
            </a:r>
            <a:r>
              <a:rPr kumimoji="0" lang="fr-FR" altLang="fr-FR" sz="1050" b="0" i="1" u="none" strike="noStrike" cap="none" normalizeH="0" baseline="0" dirty="0">
                <a:ln>
                  <a:noFill/>
                </a:ln>
                <a:solidFill>
                  <a:srgbClr val="717CB4"/>
                </a:solidFill>
                <a:effectLst/>
                <a:latin typeface="JetBrains Mono"/>
              </a:rPr>
              <a:t> *must return an </a:t>
            </a:r>
            <a:r>
              <a:rPr kumimoji="0" lang="fr-FR" altLang="fr-FR" sz="1050" b="0" i="1" u="none" strike="noStrike" cap="none" normalizeH="0" baseline="0" dirty="0" err="1">
                <a:ln>
                  <a:noFill/>
                </a:ln>
                <a:solidFill>
                  <a:srgbClr val="717CB4"/>
                </a:solidFill>
                <a:effectLst/>
                <a:latin typeface="JetBrains Mono"/>
              </a:rPr>
              <a:t>iterator</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err="1">
                <a:ln>
                  <a:noFill/>
                </a:ln>
                <a:solidFill>
                  <a:srgbClr val="717CB4"/>
                </a:solidFill>
                <a:effectLst/>
                <a:latin typeface="JetBrains Mono"/>
              </a:rPr>
              <a:t>Here’s</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example</a:t>
            </a:r>
            <a:r>
              <a:rPr kumimoji="0" lang="fr-FR" altLang="fr-FR" sz="1050" b="0" i="1" u="none" strike="noStrike" cap="none" normalizeH="0" baseline="0" dirty="0">
                <a:ln>
                  <a:noFill/>
                </a:ln>
                <a:solidFill>
                  <a:srgbClr val="717CB4"/>
                </a:solidFill>
                <a:effectLst/>
                <a:latin typeface="JetBrains Mono"/>
              </a:rPr>
              <a:t> of </a:t>
            </a:r>
            <a:r>
              <a:rPr kumimoji="0" lang="fr-FR" altLang="fr-FR" sz="1050" b="0" i="1" u="none" strike="noStrike" cap="none" normalizeH="0" baseline="0" dirty="0" err="1">
                <a:ln>
                  <a:noFill/>
                </a:ln>
                <a:solidFill>
                  <a:srgbClr val="717CB4"/>
                </a:solidFill>
                <a:effectLst/>
                <a:latin typeface="JetBrains Mono"/>
              </a:rPr>
              <a:t>using</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our</a:t>
            </a:r>
            <a:r>
              <a:rPr kumimoji="0" lang="fr-FR" altLang="fr-FR" sz="1050" b="0" i="1" u="none" strike="noStrike" cap="none" normalizeH="0" baseline="0" dirty="0">
                <a:ln>
                  <a:noFill/>
                </a:ln>
                <a:solidFill>
                  <a:srgbClr val="717CB4"/>
                </a:solidFill>
                <a:effectLst/>
                <a:latin typeface="JetBrains Mono"/>
              </a:rPr>
              <a:t> generator to </a:t>
            </a:r>
            <a:r>
              <a:rPr kumimoji="0" lang="fr-FR" altLang="fr-FR" sz="1050" b="0" i="1" u="none" strike="noStrike" cap="none" normalizeH="0" baseline="0" dirty="0" err="1">
                <a:ln>
                  <a:noFill/>
                </a:ln>
                <a:solidFill>
                  <a:srgbClr val="717CB4"/>
                </a:solidFill>
                <a:effectLst/>
                <a:latin typeface="JetBrains Mono"/>
              </a:rPr>
              <a:t>make</a:t>
            </a:r>
            <a:r>
              <a:rPr kumimoji="0" lang="fr-FR" altLang="fr-FR" sz="1050" b="0" i="1" u="none" strike="noStrike" cap="none" normalizeH="0" baseline="0" dirty="0">
                <a:ln>
                  <a:noFill/>
                </a:ln>
                <a:solidFill>
                  <a:srgbClr val="717CB4"/>
                </a:solidFill>
                <a:effectLst/>
                <a:latin typeface="JetBrains Mono"/>
              </a:rPr>
              <a:t> an </a:t>
            </a:r>
            <a:r>
              <a:rPr kumimoji="0" lang="fr-FR" altLang="fr-FR" sz="1050" b="0" i="1" u="none" strike="noStrike" cap="none" normalizeH="0" baseline="0" dirty="0" err="1">
                <a:ln>
                  <a:noFill/>
                </a:ln>
                <a:solidFill>
                  <a:srgbClr val="717CB4"/>
                </a:solidFill>
                <a:effectLst/>
                <a:latin typeface="JetBrains Mono"/>
              </a:rPr>
              <a:t>iterable</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current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err="1">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iter</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have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which uses the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 to get the next value of the </a:t>
            </a:r>
            <a:r>
              <a:rPr kumimoji="0" lang="fr-FR" altLang="fr-FR" sz="1050" b="0" i="0" u="none" strike="noStrike" cap="none" normalizeH="0" baseline="0" dirty="0" err="1">
                <a:ln>
                  <a:noFill/>
                </a:ln>
                <a:solidFill>
                  <a:srgbClr val="C3E88D"/>
                </a:solidFill>
                <a:effectLst/>
                <a:latin typeface="JetBrains Mono"/>
              </a:rPr>
              <a:t>sequence</a:t>
            </a:r>
            <a:r>
              <a:rPr kumimoji="0" lang="fr-FR" altLang="fr-FR" sz="1050" b="0" i="0" u="none" strike="noStrike" cap="none" normalizeH="0" baseline="0" dirty="0">
                <a:ln>
                  <a:noFill/>
                </a:ln>
                <a:solidFill>
                  <a:srgbClr val="C3E88D"/>
                </a:solidFill>
                <a:effectLst/>
                <a:latin typeface="JetBrains Mono"/>
              </a:rPr>
              <a:t> it </a:t>
            </a:r>
            <a:r>
              <a:rPr kumimoji="0" lang="fr-FR" altLang="fr-FR" sz="1050" b="0" i="0" u="none" strike="noStrike" cap="none" normalizeH="0" baseline="0" dirty="0" err="1">
                <a:ln>
                  <a:noFill/>
                </a:ln>
                <a:solidFill>
                  <a:srgbClr val="C3E88D"/>
                </a:solidFill>
                <a:effectLst/>
                <a:latin typeface="JetBrains Mono"/>
              </a:rPr>
              <a:t>generates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gives</a:t>
            </a:r>
            <a:r>
              <a:rPr kumimoji="0" lang="fr-FR" altLang="fr-FR" sz="1050" b="0" i="1" u="none" strike="noStrike" cap="none" normalizeH="0" baseline="0" dirty="0">
                <a:ln>
                  <a:noFill/>
                </a:ln>
                <a:solidFill>
                  <a:srgbClr val="717CB4"/>
                </a:solidFill>
                <a:effectLst/>
                <a:latin typeface="JetBrains Mono"/>
              </a:rPr>
              <a:t>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Wait</a:t>
            </a:r>
            <a:r>
              <a:rPr kumimoji="0" lang="fr-FR" altLang="fr-FR" sz="1050" b="0" i="0" u="none" strike="noStrike" cap="none" normalizeH="0" baseline="0" dirty="0">
                <a:ln>
                  <a:noFill/>
                </a:ln>
                <a:solidFill>
                  <a:srgbClr val="C3E88D"/>
                </a:solidFill>
                <a:effectLst/>
                <a:latin typeface="JetBrains Mono"/>
              </a:rPr>
              <a:t>… I </a:t>
            </a:r>
            <a:r>
              <a:rPr kumimoji="0" lang="fr-FR" altLang="fr-FR" sz="1050" b="0" i="0" u="none" strike="noStrike" cap="none" normalizeH="0" baseline="0" dirty="0" err="1">
                <a:ln>
                  <a:noFill/>
                </a:ln>
                <a:solidFill>
                  <a:srgbClr val="C3E88D"/>
                </a:solidFill>
                <a:effectLst/>
                <a:latin typeface="JetBrains Mono"/>
              </a:rPr>
              <a:t>remember</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something</a:t>
            </a:r>
            <a:r>
              <a:rPr kumimoji="0" lang="fr-FR" altLang="fr-FR" sz="1050" b="0" i="0" u="none" strike="noStrike" cap="none" normalizeH="0" baseline="0" dirty="0">
                <a:ln>
                  <a:noFill/>
                </a:ln>
                <a:solidFill>
                  <a:srgbClr val="C3E88D"/>
                </a:solidFill>
                <a:effectLst/>
                <a:latin typeface="JetBrains Mono"/>
              </a:rPr>
              <a:t> about for </a:t>
            </a:r>
            <a:r>
              <a:rPr kumimoji="0" lang="fr-FR" altLang="fr-FR" sz="1050" b="0" i="0" u="none" strike="noStrike" cap="none" normalizeH="0" baseline="0" dirty="0" err="1">
                <a:ln>
                  <a:noFill/>
                </a:ln>
                <a:solidFill>
                  <a:srgbClr val="C3E88D"/>
                </a:solidFill>
                <a:effectLst/>
                <a:latin typeface="JetBrains Mono"/>
              </a:rPr>
              <a:t>loops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needed</a:t>
            </a:r>
            <a:r>
              <a:rPr kumimoji="0" lang="fr-FR" altLang="fr-FR" sz="1050" b="0" i="0" u="none" strike="noStrike" cap="none" normalizeH="0" baseline="0" dirty="0">
                <a:ln>
                  <a:noFill/>
                </a:ln>
                <a:solidFill>
                  <a:srgbClr val="C3E88D"/>
                </a:solidFill>
                <a:effectLst/>
                <a:latin typeface="JetBrains Mono"/>
              </a:rPr>
              <a:t> an object with `__</a:t>
            </a:r>
            <a:r>
              <a:rPr kumimoji="0" lang="fr-FR" altLang="fr-FR" sz="1050" b="0" i="0" u="none" strike="noStrike" cap="none" normalizeH="0" baseline="0" dirty="0" err="1">
                <a:ln>
                  <a:noFill/>
                </a:ln>
                <a:solidFill>
                  <a:srgbClr val="C3E88D"/>
                </a:solidFill>
                <a:effectLst/>
                <a:latin typeface="JetBrains Mono"/>
              </a:rPr>
              <a:t>len</a:t>
            </a:r>
            <a:r>
              <a:rPr kumimoji="0" lang="fr-FR" altLang="fr-FR" sz="1050" b="0" i="0" u="none" strike="noStrike" cap="none" normalizeH="0" baseline="0" dirty="0">
                <a:ln>
                  <a:noFill/>
                </a:ln>
                <a:solidFill>
                  <a:srgbClr val="C3E88D"/>
                </a:solidFill>
                <a:effectLst/>
                <a:latin typeface="JetBrains Mono"/>
              </a:rPr>
              <a:t>__` and `__</a:t>
            </a:r>
            <a:r>
              <a:rPr kumimoji="0" lang="fr-FR" altLang="fr-FR" sz="1050" b="0" i="0" u="none" strike="noStrike" cap="none" normalizeH="0" baseline="0" dirty="0" err="1">
                <a:ln>
                  <a:noFill/>
                </a:ln>
                <a:solidFill>
                  <a:srgbClr val="C3E88D"/>
                </a:solidFill>
                <a:effectLst/>
                <a:latin typeface="JetBrains Mono"/>
              </a:rPr>
              <a:t>getitem</a:t>
            </a:r>
            <a:r>
              <a:rPr kumimoji="0" lang="fr-FR" altLang="fr-FR" sz="1050" b="0" i="0" u="none" strike="noStrike" cap="none" normalizeH="0" baseline="0" dirty="0">
                <a:ln>
                  <a:noFill/>
                </a:ln>
                <a:solidFill>
                  <a:srgbClr val="C3E88D"/>
                </a:solidFill>
                <a:effectLst/>
                <a:latin typeface="JetBrains Mono"/>
              </a:rPr>
              <a:t>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can use a for </a:t>
            </a:r>
            <a:r>
              <a:rPr kumimoji="0" lang="fr-FR" altLang="fr-FR" sz="1050" b="0" i="0" u="none" strike="noStrike" cap="none" normalizeH="0" baseline="0" dirty="0" err="1">
                <a:ln>
                  <a:noFill/>
                </a:ln>
                <a:solidFill>
                  <a:srgbClr val="C3E88D"/>
                </a:solidFill>
                <a:effectLst/>
                <a:latin typeface="JetBrains Mono"/>
              </a:rPr>
              <a:t>loop</a:t>
            </a:r>
            <a:r>
              <a:rPr kumimoji="0" lang="fr-FR" altLang="fr-FR" sz="1050" b="0" i="0" u="none" strike="noStrike" cap="none" normalizeH="0" baseline="0" dirty="0">
                <a:ln>
                  <a:noFill/>
                </a:ln>
                <a:solidFill>
                  <a:srgbClr val="C3E88D"/>
                </a:solidFill>
                <a:effectLst/>
                <a:latin typeface="JetBrains Mono"/>
              </a:rPr>
              <a:t> with this object that doesn’t have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of </a:t>
            </a:r>
            <a:r>
              <a:rPr kumimoji="0" lang="fr-FR" altLang="fr-FR" sz="1050" b="0" i="0" u="none" strike="noStrike" cap="none" normalizeH="0" baseline="0" dirty="0" err="1">
                <a:ln>
                  <a:noFill/>
                </a:ln>
                <a:solidFill>
                  <a:srgbClr val="C3E88D"/>
                </a:solidFill>
                <a:effectLst/>
                <a:latin typeface="JetBrains Mono"/>
              </a:rPr>
              <a:t>those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Here’s</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something</a:t>
            </a:r>
            <a:r>
              <a:rPr kumimoji="0" lang="fr-FR" altLang="fr-FR" sz="1050" b="0" i="0" u="none" strike="noStrike" cap="none" normalizeH="0" baseline="0" dirty="0">
                <a:ln>
                  <a:noFill/>
                </a:ln>
                <a:solidFill>
                  <a:srgbClr val="C3E88D"/>
                </a:solidFill>
                <a:effectLst/>
                <a:latin typeface="JetBrains Mono"/>
              </a:rPr>
              <a:t> new! You can </a:t>
            </a:r>
            <a:r>
              <a:rPr kumimoji="0" lang="fr-FR" altLang="fr-FR" sz="1050" b="0" i="0" u="none" strike="noStrike" cap="none" normalizeH="0" baseline="0" dirty="0" err="1">
                <a:ln>
                  <a:noFill/>
                </a:ln>
                <a:solidFill>
                  <a:srgbClr val="C3E88D"/>
                </a:solidFill>
                <a:effectLst/>
                <a:latin typeface="JetBrains Mono"/>
              </a:rPr>
              <a:t>perform</a:t>
            </a:r>
            <a:r>
              <a:rPr kumimoji="0" lang="fr-FR" altLang="fr-FR" sz="1050" b="0" i="0" u="none" strike="noStrike" cap="none" normalizeH="0" baseline="0" dirty="0">
                <a:ln>
                  <a:noFill/>
                </a:ln>
                <a:solidFill>
                  <a:srgbClr val="C3E88D"/>
                </a:solidFill>
                <a:effectLst/>
                <a:latin typeface="JetBrains Mono"/>
              </a:rPr>
              <a:t> iteration over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a:t>
            </a:r>
            <a:r>
              <a:rPr kumimoji="0" lang="fr-FR" altLang="fr-FR" sz="1050" b="0" i="0" u="none" strike="noStrike" cap="none" normalizeH="0" baseline="0" dirty="0" err="1">
                <a:ln>
                  <a:noFill/>
                </a:ln>
                <a:solidFill>
                  <a:srgbClr val="C3E88D"/>
                </a:solidFill>
                <a:effectLst/>
                <a:latin typeface="JetBrains Mono"/>
              </a:rPr>
              <a:t>len</a:t>
            </a:r>
            <a:r>
              <a:rPr kumimoji="0" lang="fr-FR" altLang="fr-FR" sz="1050" b="0" i="0" u="none" strike="noStrike" cap="none" normalizeH="0" baseline="0" dirty="0">
                <a:ln>
                  <a:noFill/>
                </a:ln>
                <a:solidFill>
                  <a:srgbClr val="C3E88D"/>
                </a:solidFill>
                <a:effectLst/>
                <a:latin typeface="JetBrains Mono"/>
              </a:rPr>
              <a:t>__` and `__</a:t>
            </a:r>
            <a:r>
              <a:rPr kumimoji="0" lang="fr-FR" altLang="fr-FR" sz="1050" b="0" i="0" u="none" strike="noStrike" cap="none" normalizeH="0" baseline="0" dirty="0" err="1">
                <a:ln>
                  <a:noFill/>
                </a:ln>
                <a:solidFill>
                  <a:srgbClr val="C3E88D"/>
                </a:solidFill>
                <a:effectLst/>
                <a:latin typeface="JetBrains Mono"/>
              </a:rPr>
              <a:t>getitem</a:t>
            </a:r>
            <a:r>
              <a:rPr kumimoji="0" lang="fr-FR" altLang="fr-FR" sz="1050" b="0" i="0" u="none" strike="noStrike" cap="none" normalizeH="0" baseline="0" dirty="0">
                <a:ln>
                  <a:noFill/>
                </a:ln>
                <a:solidFill>
                  <a:srgbClr val="C3E88D"/>
                </a:solidFill>
                <a:effectLst/>
                <a:latin typeface="JetBrains Mono"/>
              </a:rPr>
              <a:t>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a:t>
            </a:r>
            <a:r>
              <a:rPr kumimoji="0" lang="fr-FR" altLang="fr-FR" sz="1050" b="0" i="0" u="none" strike="noStrike" cap="none" normalizeH="0" baseline="0" dirty="0" err="1">
                <a:ln>
                  <a:noFill/>
                </a:ln>
                <a:solidFill>
                  <a:srgbClr val="C3E88D"/>
                </a:solidFill>
                <a:effectLst/>
                <a:latin typeface="JetBrains Mono"/>
              </a:rPr>
              <a:t>iter</a:t>
            </a:r>
            <a:r>
              <a:rPr kumimoji="0" lang="fr-FR" altLang="fr-FR" sz="1050" b="0" i="0" u="none" strike="noStrike" cap="none" normalizeH="0" baseline="0" dirty="0">
                <a:ln>
                  <a:noFill/>
                </a:ln>
                <a:solidFill>
                  <a:srgbClr val="C3E88D"/>
                </a:solidFill>
                <a:effectLst/>
                <a:latin typeface="JetBrains Mono"/>
              </a:rPr>
              <a:t>__` </a:t>
            </a:r>
            <a:r>
              <a:rPr kumimoji="0" lang="fr-FR" altLang="fr-FR" sz="1050" b="0" i="0" u="none" strike="noStrike" cap="none" normalizeH="0" baseline="0" dirty="0" err="1">
                <a:ln>
                  <a:noFill/>
                </a:ln>
                <a:solidFill>
                  <a:srgbClr val="C3E88D"/>
                </a:solidFill>
                <a:effectLst/>
                <a:latin typeface="JetBrains Mono"/>
              </a:rPr>
              <a:t>method</a:t>
            </a:r>
            <a:r>
              <a:rPr kumimoji="0" lang="fr-FR" altLang="fr-FR" sz="1050" b="0" i="0" u="none" strike="noStrike" cap="none" normalizeH="0" baseline="0" dirty="0">
                <a:ln>
                  <a:noFill/>
                </a:ln>
                <a:solidFill>
                  <a:srgbClr val="C3E88D"/>
                </a:solidFill>
                <a:effectLst/>
                <a:latin typeface="JetBrains Mono"/>
              </a:rPr>
              <a:t> that returns an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a:t>
            </a:r>
            <a:r>
              <a:rPr kumimoji="0" lang="fr-FR" altLang="fr-FR" sz="1050" b="0" i="0" u="none" strike="noStrike" cap="none" normalizeH="0" baseline="0" dirty="0" err="1">
                <a:ln>
                  <a:noFill/>
                </a:ln>
                <a:solidFill>
                  <a:srgbClr val="C3E88D"/>
                </a:solidFill>
                <a:effectLst/>
                <a:latin typeface="JetBrains Mono"/>
              </a:rPr>
              <a:t>either</a:t>
            </a:r>
            <a:r>
              <a:rPr kumimoji="0" lang="fr-FR" altLang="fr-FR" sz="1050" b="0" i="0" u="none" strike="noStrike" cap="none" normalizeH="0" baseline="0" dirty="0">
                <a:ln>
                  <a:noFill/>
                </a:ln>
                <a:solidFill>
                  <a:srgbClr val="C3E88D"/>
                </a:solidFill>
                <a:effectLst/>
                <a:latin typeface="JetBrains Mono"/>
              </a:rPr>
              <a:t> of </a:t>
            </a:r>
            <a:r>
              <a:rPr kumimoji="0" lang="fr-FR" altLang="fr-FR" sz="1050" b="0" i="0" u="none" strike="noStrike" cap="none" normalizeH="0" baseline="0" dirty="0" err="1">
                <a:ln>
                  <a:noFill/>
                </a:ln>
                <a:solidFill>
                  <a:srgbClr val="C3E88D"/>
                </a:solidFill>
                <a:effectLst/>
                <a:latin typeface="JetBrains Mono"/>
              </a:rPr>
              <a:t>those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two</a:t>
            </a:r>
            <a:r>
              <a:rPr kumimoji="0" lang="fr-FR" altLang="fr-FR" sz="1050" b="0" i="0" u="none" strike="noStrike" cap="none" normalizeH="0" baseline="0" dirty="0">
                <a:ln>
                  <a:noFill/>
                </a:ln>
                <a:solidFill>
                  <a:srgbClr val="C3E88D"/>
                </a:solidFill>
                <a:effectLst/>
                <a:latin typeface="JetBrains Mono"/>
              </a:rPr>
              <a:t>, you have </a:t>
            </a:r>
            <a:r>
              <a:rPr kumimoji="0" lang="fr-FR" altLang="fr-FR" sz="1050" b="0" i="0" u="none" strike="noStrike" cap="none" normalizeH="0" baseline="0" dirty="0" err="1">
                <a:ln>
                  <a:noFill/>
                </a:ln>
                <a:solidFill>
                  <a:srgbClr val="C3E88D"/>
                </a:solidFill>
                <a:effectLst/>
                <a:latin typeface="JetBrains Mono"/>
              </a:rPr>
              <a:t>yourself</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a:t>
            </a:r>
            <a:r>
              <a:rPr kumimoji="0" lang="fr-FR" altLang="fr-FR" sz="1050" b="0" i="0" u="none" strike="noStrike" cap="none" normalizeH="0" baseline="0" dirty="0" err="1">
                <a:ln>
                  <a:noFill/>
                </a:ln>
                <a:solidFill>
                  <a:srgbClr val="C3E88D"/>
                </a:solidFill>
                <a:effectLst/>
                <a:latin typeface="JetBrains Mono"/>
              </a:rPr>
              <a:t>FirstHundredIterable</a:t>
            </a:r>
            <a:r>
              <a:rPr kumimoji="0" lang="fr-FR" altLang="fr-FR" sz="1050" b="0" i="0" u="none" strike="noStrike" cap="none" normalizeH="0" baseline="0" dirty="0">
                <a:ln>
                  <a:noFill/>
                </a:ln>
                <a:solidFill>
                  <a:srgbClr val="C3E88D"/>
                </a:solidFill>
                <a:effectLst/>
                <a:latin typeface="JetBrains Mono"/>
              </a:rPr>
              <a:t>` is </a:t>
            </a:r>
            <a:r>
              <a:rPr kumimoji="0" lang="fr-FR" altLang="fr-FR" sz="1050" b="0" i="0" u="none" strike="noStrike" cap="none" normalizeH="0" baseline="0" dirty="0" err="1">
                <a:ln>
                  <a:noFill/>
                </a:ln>
                <a:solidFill>
                  <a:srgbClr val="C3E88D"/>
                </a:solidFill>
                <a:effectLst/>
                <a:latin typeface="JetBrains Mono"/>
              </a:rPr>
              <a:t>returning</a:t>
            </a:r>
            <a:r>
              <a:rPr kumimoji="0" lang="fr-FR" altLang="fr-FR" sz="1050" b="0" i="0" u="none" strike="noStrike" cap="none" normalizeH="0" baseline="0" dirty="0">
                <a:ln>
                  <a:noFill/>
                </a:ln>
                <a:solidFill>
                  <a:srgbClr val="C3E88D"/>
                </a:solidFill>
                <a:effectLst/>
                <a:latin typeface="JetBrains Mono"/>
              </a:rPr>
              <a:t> an object of type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an object, what is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hint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it’s</a:t>
            </a:r>
            <a:r>
              <a:rPr kumimoji="0" lang="fr-FR" altLang="fr-FR" sz="1050" b="0" i="0" u="none" strike="noStrike" cap="none" normalizeH="0" baseline="0" dirty="0">
                <a:ln>
                  <a:noFill/>
                </a:ln>
                <a:solidFill>
                  <a:srgbClr val="C3E88D"/>
                </a:solidFill>
                <a:effectLst/>
                <a:latin typeface="JetBrains Mono"/>
              </a:rPr>
              <a:t> of type `</a:t>
            </a:r>
            <a:r>
              <a:rPr kumimoji="0" lang="fr-FR" altLang="fr-FR" sz="1050" b="0" i="0" u="none" strike="noStrike" cap="none" normalizeH="0" baseline="0" dirty="0" err="1">
                <a:ln>
                  <a:noFill/>
                </a:ln>
                <a:solidFill>
                  <a:srgbClr val="C3E88D"/>
                </a:solidFill>
                <a:effectLst/>
                <a:latin typeface="JetBrains Mono"/>
              </a:rPr>
              <a:t>FirstHundredGenerator</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Knowing</a:t>
            </a:r>
            <a:r>
              <a:rPr kumimoji="0" lang="fr-FR" altLang="fr-FR" sz="1050" b="0" i="0" u="none" strike="noStrike" cap="none" normalizeH="0" baseline="0" dirty="0">
                <a:ln>
                  <a:noFill/>
                </a:ln>
                <a:solidFill>
                  <a:srgbClr val="C3E88D"/>
                </a:solidFill>
                <a:effectLst/>
                <a:latin typeface="JetBrains Mono"/>
              </a:rPr>
              <a:t> that,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current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err="1">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t>
            </a:r>
            <a:r>
              <a:rPr kumimoji="0" lang="fr-FR" altLang="fr-FR" sz="1050" b="0" i="1" u="none" strike="noStrike" cap="none" normalizeH="0" baseline="0" dirty="0" err="1">
                <a:ln>
                  <a:noFill/>
                </a:ln>
                <a:solidFill>
                  <a:srgbClr val="82AAFF"/>
                </a:solidFill>
                <a:effectLst/>
                <a:latin typeface="JetBrains Mono"/>
              </a:rPr>
              <a:t>iter</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a:t>
            </a:r>
            <a:r>
              <a:rPr kumimoji="0" lang="fr-FR" altLang="fr-FR" sz="1050" b="0" i="0" u="none" strike="noStrike" cap="none" normalizeH="0" baseline="0" dirty="0" err="1">
                <a:ln>
                  <a:noFill/>
                </a:ln>
                <a:solidFill>
                  <a:srgbClr val="C3E88D"/>
                </a:solidFill>
                <a:effectLst/>
                <a:latin typeface="JetBrains Mono"/>
              </a:rPr>
              <a:t>then</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we</a:t>
            </a:r>
            <a:r>
              <a:rPr kumimoji="0" lang="fr-FR" altLang="fr-FR" sz="1050" b="0" i="0" u="none" strike="noStrike" cap="none" normalizeH="0" baseline="0" dirty="0">
                <a:ln>
                  <a:noFill/>
                </a:ln>
                <a:solidFill>
                  <a:srgbClr val="C3E88D"/>
                </a:solidFill>
                <a:effectLst/>
                <a:latin typeface="JetBrains Mono"/>
              </a:rPr>
              <a:t> don’t need a </a:t>
            </a:r>
            <a:r>
              <a:rPr kumimoji="0" lang="fr-FR" altLang="fr-FR" sz="1050" b="0" i="0" u="none" strike="noStrike" cap="none" normalizeH="0" baseline="0" dirty="0" err="1">
                <a:ln>
                  <a:noFill/>
                </a:ln>
                <a:solidFill>
                  <a:srgbClr val="C3E88D"/>
                </a:solidFill>
                <a:effectLst/>
                <a:latin typeface="JetBrains Mono"/>
              </a:rPr>
              <a:t>separate</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 at all—the generator </a:t>
            </a:r>
            <a:r>
              <a:rPr kumimoji="0" lang="fr-FR" altLang="fr-FR" sz="1050" b="0" i="0" u="none" strike="noStrike" cap="none" normalizeH="0" baseline="0" dirty="0" err="1">
                <a:ln>
                  <a:noFill/>
                </a:ln>
                <a:solidFill>
                  <a:srgbClr val="C3E88D"/>
                </a:solidFill>
                <a:effectLst/>
                <a:latin typeface="JetBrains Mono"/>
              </a:rPr>
              <a:t>itself</a:t>
            </a:r>
            <a:r>
              <a:rPr kumimoji="0" lang="fr-FR" altLang="fr-FR" sz="1050" b="0" i="0" u="none" strike="noStrike" cap="none" normalizeH="0" baseline="0" dirty="0">
                <a:ln>
                  <a:noFill/>
                </a:ln>
                <a:solidFill>
                  <a:srgbClr val="C3E88D"/>
                </a:solidFill>
                <a:effectLst/>
                <a:latin typeface="JetBrains Mono"/>
              </a:rPr>
              <a:t> is now </a:t>
            </a:r>
            <a:r>
              <a:rPr kumimoji="0" lang="fr-FR" altLang="fr-FR" sz="1050" b="0" i="0" u="none" strike="noStrike" cap="none" normalizeH="0" baseline="0" dirty="0" err="1">
                <a:ln>
                  <a:noFill/>
                </a:ln>
                <a:solidFill>
                  <a:srgbClr val="C3E88D"/>
                </a:solidFill>
                <a:effectLst/>
                <a:latin typeface="JetBrains Mono"/>
              </a:rPr>
              <a:t>both</a:t>
            </a:r>
            <a:r>
              <a:rPr kumimoji="0" lang="fr-FR" altLang="fr-FR" sz="1050" b="0" i="0" u="none" strike="noStrike" cap="none" normalizeH="0" baseline="0" dirty="0">
                <a:ln>
                  <a:noFill/>
                </a:ln>
                <a:solidFill>
                  <a:srgbClr val="C3E88D"/>
                </a:solidFill>
                <a:effectLst/>
                <a:latin typeface="JetBrains Mono"/>
              </a:rPr>
              <a:t> an </a:t>
            </a:r>
            <a:r>
              <a:rPr kumimoji="0" lang="fr-FR" altLang="fr-FR" sz="1050" b="0" i="0" u="none" strike="noStrike" cap="none" normalizeH="0" baseline="0" dirty="0" err="1">
                <a:ln>
                  <a:noFill/>
                </a:ln>
                <a:solidFill>
                  <a:srgbClr val="C3E88D"/>
                </a:solidFill>
                <a:effectLst/>
                <a:latin typeface="JetBrains Mono"/>
              </a:rPr>
              <a:t>iterator</a:t>
            </a:r>
            <a:r>
              <a:rPr kumimoji="0" lang="fr-FR" altLang="fr-FR" sz="1050" b="0" i="0" u="none" strike="noStrike" cap="none" normalizeH="0" baseline="0" dirty="0">
                <a:ln>
                  <a:noFill/>
                </a:ln>
                <a:solidFill>
                  <a:srgbClr val="C3E88D"/>
                </a:solidFill>
                <a:effectLst/>
                <a:latin typeface="JetBrains Mono"/>
              </a:rPr>
              <a:t> and an </a:t>
            </a:r>
            <a:r>
              <a:rPr kumimoji="0" lang="fr-FR" altLang="fr-FR" sz="1050" b="0" i="0" u="none" strike="noStrike" cap="none" normalizeH="0" baseline="0" dirty="0" err="1">
                <a:ln>
                  <a:noFill/>
                </a:ln>
                <a:solidFill>
                  <a:srgbClr val="C3E88D"/>
                </a:solidFill>
                <a:effectLst/>
                <a:latin typeface="JetBrains Mono"/>
              </a:rPr>
              <a:t>iterable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279</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60269" y="940020"/>
            <a:ext cx="8376745" cy="253916"/>
          </a:xfrm>
          <a:prstGeom prst="rect">
            <a:avLst/>
          </a:prstGeom>
          <a:noFill/>
        </p:spPr>
        <p:txBody>
          <a:bodyPr wrap="square" rtlCol="0">
            <a:spAutoFit/>
          </a:bodyPr>
          <a:lstStyle/>
          <a:p>
            <a:endParaRPr lang="fr-FR" sz="1050"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281</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my_file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file_content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my_file</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file_content</a:t>
            </a:r>
            <a:r>
              <a:rPr kumimoji="0" lang="fr-FR" altLang="fr-FR" sz="18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89DDFF"/>
                </a:solidFill>
                <a:latin typeface="JetBrains Mono"/>
              </a:rPr>
              <a:t>&gt;&gt; Rolph</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'Enter your name: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'w'</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write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285</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126188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C3CEE3"/>
                </a:solidFill>
                <a:latin typeface="JetBrains Mono"/>
              </a:rPr>
              <a:t>d</a:t>
            </a:r>
            <a:r>
              <a:rPr kumimoji="0" lang="fr-FR" altLang="fr-FR" sz="180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4000" dirty="0">
                <a:solidFill>
                  <a:srgbClr val="C3CEE3"/>
                </a:solidFill>
                <a:latin typeface="JetBrains Mono"/>
              </a:rPr>
              <a:t>Rolph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chdir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89DDFF"/>
                </a:solidFill>
                <a:effectLst/>
                <a:latin typeface="JetBrains Mono"/>
              </a:rPr>
              <a:t>\t</a:t>
            </a:r>
            <a:r>
              <a:rPr kumimoji="0" lang="fr-FR" altLang="fr-FR" sz="1800" b="0" i="0" u="none" strike="noStrike" cap="none" normalizeH="0" baseline="0" dirty="0">
                <a:ln>
                  <a:noFill/>
                </a:ln>
                <a:solidFill>
                  <a:srgbClr val="C3E88D"/>
                </a:solidFill>
                <a:effectLst/>
                <a:latin typeface="JetBrains Mono"/>
              </a:rPr>
              <a:t>ests python"</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mode_ouverture</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variable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Opérations sur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'fichier.txt'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texte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mon_fichier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C3CEE3"/>
                </a:solidFill>
                <a:effectLst/>
                <a:latin typeface="JetBrains Mono"/>
              </a:rPr>
              <a:t>\Users</a:t>
            </a:r>
            <a:r>
              <a:rPr kumimoji="0" lang="fr-FR" altLang="fr-FR" sz="1800" b="0" i="0" u="none" strike="noStrike" cap="none" normalizeH="0" baseline="0" dirty="0">
                <a:ln>
                  <a:noFill/>
                </a:ln>
                <a:solidFill>
                  <a:srgbClr val="C3E88D"/>
                </a:solidFill>
                <a:effectLst/>
                <a:latin typeface="JetBrains Mono"/>
              </a:rPr>
              <a:t>\Mottier Lucie\Documents"</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"GitHub"</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"/tmp/dir/dir2/monFichier.txt"</a:t>
            </a:r>
            <a:br>
              <a:rPr kumimoji="0" lang="fr-FR" altLang="fr-FR" sz="1400" b="0" i="0" u="none" strike="noStrike" cap="none" normalizeH="0" baseline="0" dirty="0">
                <a:ln>
                  <a:noFill/>
                </a:ln>
                <a:solidFill>
                  <a:srgbClr val="C3E88D"/>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isfile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False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Import 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l'intérieur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encoding</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‘utf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8</a:t>
            </a:r>
            <a:r>
              <a:rPr kumimoji="0" lang="fr-FR" altLang="fr-FR" sz="1400" b="0" i="0" u="none" strike="noStrike" cap="none" normalizeH="0" baseline="0" dirty="0">
                <a:ln>
                  <a:noFill/>
                </a:ln>
                <a:solidFill>
                  <a:srgbClr val="C3CEE3"/>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encoding est nécessaire pour les accents.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les retour à la ligne \n seront affiches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Pour éviter d’afficher les retour à la ligne: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splitlines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affichage en colonne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file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load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288</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E88D"/>
                </a:solidFill>
                <a:effectLst/>
                <a:latin typeface="JetBrains Mono"/>
              </a:rPr>
              <a:t>r"C</a:t>
            </a:r>
            <a:r>
              <a:rPr kumimoji="0" lang="fr-FR" altLang="fr-FR" sz="1800" b="0" i="0" u="none" strike="noStrike" cap="none" normalizeH="0" baseline="0" dirty="0">
                <a:ln>
                  <a:noFill/>
                </a:ln>
                <a:solidFill>
                  <a:srgbClr val="C3E88D"/>
                </a:solidFill>
                <a:effectLst/>
                <a:latin typeface="JetBrains Mono"/>
              </a:rPr>
              <a:t>:\Users\MOTTIER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lecture jusqu’au 10eme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569386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717CB4"/>
                </a:solidFill>
                <a:effectLst/>
                <a:latin typeface="JetBrains Mono"/>
              </a:rPr>
              <a:t># Si je veux lire mon fichier plusieurs fois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Current directory under wich a .py is executed</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__file__</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dirname permet de recuperer le dossier parent</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autre possibilite pour récupérer cur_dir</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getcwd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fichier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cur_dir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a:t>
            </a:r>
            <a:r>
              <a:rPr kumimoji="0" lang="fr-FR" altLang="fr-FR" sz="1400" b="0" i="1" u="none" strike="noStrike" cap="none" normalizeH="0" baseline="0" dirty="0" err="1">
                <a:ln>
                  <a:noFill/>
                </a:ln>
                <a:solidFill>
                  <a:srgbClr val="717CB4"/>
                </a:solidFill>
                <a:effectLst/>
                <a:latin typeface="JetBrains Mono"/>
              </a:rPr>
              <a:t>interieur</a:t>
            </a:r>
            <a:r>
              <a:rPr kumimoji="0" lang="fr-FR" altLang="fr-FR" sz="1400" b="0" i="1" u="none" strike="noStrike" cap="none" normalizeH="0" baseline="0" dirty="0">
                <a:ln>
                  <a:noFill/>
                </a:ln>
                <a:solidFill>
                  <a:srgbClr val="717CB4"/>
                </a:solidFill>
                <a:effectLst/>
                <a:latin typeface="JetBrains Mono"/>
              </a:rPr>
              <a:t>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dans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'w'</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dump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list</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indent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4</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rstrip</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290</a:t>
            </a:fld>
            <a:endParaRPr lang="fr-FR" dirty="0"/>
          </a:p>
        </p:txBody>
      </p:sp>
      <p:sp>
        <p:nvSpPr>
          <p:cNvPr id="8" name="Rectangle 1">
            <a:extLst>
              <a:ext uri="{FF2B5EF4-FFF2-40B4-BE49-F238E27FC236}">
                <a16:creationId xmlns:a16="http://schemas.microsoft.com/office/drawing/2014/main" id="{393F974E-89F2-49B5-9911-7D4E398A90D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05561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pickle</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enregistrement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291</a:t>
            </a:fld>
            <a:endParaRPr lang="fr-FR" dirty="0"/>
          </a:p>
        </p:txBody>
      </p:sp>
      <p:sp>
        <p:nvSpPr>
          <p:cNvPr id="12" name="Rectangle 2">
            <a:extLst>
              <a:ext uri="{FF2B5EF4-FFF2-40B4-BE49-F238E27FC236}">
                <a16:creationId xmlns:a16="http://schemas.microsoft.com/office/drawing/2014/main" id="{035F9138-C5FD-4A70-B3FF-A444B77020A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98080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80076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score </a:t>
            </a:r>
            <a:r>
              <a:rPr kumimoji="0" lang="fr-FR" altLang="fr-FR" sz="1800" b="0" i="0" u="none" strike="noStrike" cap="none" normalizeH="0" baseline="0" dirty="0">
                <a:ln>
                  <a:noFill/>
                </a:ln>
                <a:solidFill>
                  <a:srgbClr val="89DDFF"/>
                </a:solidFill>
                <a:effectLst/>
                <a:latin typeface="JetBrains Mono"/>
              </a:rPr>
              <a:t>= {</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1"</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35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3"</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4"</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dump</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score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Lecture des objets contenus dans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score_recupere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mon_depickler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load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294</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a:t>
              </a:r>
              <a:r>
                <a:rPr kumimoji="0" lang="fr-FR" altLang="fr-FR" sz="1000" b="0" i="0" u="none" strike="noStrike" cap="none" normalizeH="0" baseline="0" dirty="0" err="1">
                  <a:ln>
                    <a:noFill/>
                  </a:ln>
                  <a:solidFill>
                    <a:schemeClr val="tx1"/>
                  </a:solidFill>
                  <a:effectLst/>
                  <a:latin typeface="Arial" panose="020B0604020202020204" pitchFamily="34" charset="0"/>
                </a:rPr>
                <a:t>function</a:t>
              </a:r>
              <a:r>
                <a:rPr kumimoji="0" lang="fr-FR" altLang="fr-FR" sz="1000" b="0" i="0" u="none" strike="noStrike" cap="none" normalizeH="0" baseline="0" dirty="0">
                  <a:ln>
                    <a:noFill/>
                  </a:ln>
                  <a:solidFill>
                    <a:schemeClr val="tx1"/>
                  </a:solidFill>
                  <a:effectLst/>
                  <a:latin typeface="Arial" panose="020B0604020202020204" pitchFamily="34" charset="0"/>
                </a:rPr>
                <a:t>.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a:t>
              </a:r>
              <a:r>
                <a:rPr kumimoji="0" lang="fr-FR" altLang="fr-FR" sz="1000" b="0" i="0" u="none" strike="noStrike" cap="none" normalizeH="0" baseline="0" dirty="0" err="1">
                  <a:ln>
                    <a:noFill/>
                  </a:ln>
                  <a:solidFill>
                    <a:schemeClr val="tx1"/>
                  </a:solidFill>
                  <a:effectLst/>
                  <a:latin typeface="Arial" panose="020B0604020202020204" pitchFamily="34" charset="0"/>
                </a:rPr>
                <a:t>function</a:t>
              </a:r>
              <a:r>
                <a:rPr kumimoji="0" lang="fr-FR" altLang="fr-FR" sz="1000" b="0" i="0" u="none" strike="noStrike" cap="none" normalizeH="0" baseline="0" dirty="0">
                  <a:ln>
                    <a:noFill/>
                  </a:ln>
                  <a:solidFill>
                    <a:schemeClr val="tx1"/>
                  </a:solidFill>
                  <a:effectLst/>
                  <a:latin typeface="Arial" panose="020B0604020202020204" pitchFamily="34" charset="0"/>
                </a:rPr>
                <a:t> is used to open files in our system, the filename is the name of the file to be opened. The mode indicates, how the file is going to be opened “r” for reading, “w” for writing and “a” for a appending. The open </a:t>
              </a:r>
              <a:r>
                <a:rPr kumimoji="0" lang="fr-FR" altLang="fr-FR" sz="1000" b="0" i="0" u="none" strike="noStrike" cap="none" normalizeH="0" baseline="0" dirty="0" err="1">
                  <a:ln>
                    <a:noFill/>
                  </a:ln>
                  <a:solidFill>
                    <a:schemeClr val="tx1"/>
                  </a:solidFill>
                  <a:effectLst/>
                  <a:latin typeface="Arial" panose="020B0604020202020204" pitchFamily="34" charset="0"/>
                </a:rPr>
                <a:t>function</a:t>
              </a:r>
              <a:r>
                <a:rPr kumimoji="0" lang="fr-FR" altLang="fr-FR" sz="1000" b="0" i="0" u="none" strike="noStrike" cap="none" normalizeH="0" baseline="0" dirty="0">
                  <a:ln>
                    <a:noFill/>
                  </a:ln>
                  <a:solidFill>
                    <a:schemeClr val="tx1"/>
                  </a:solidFill>
                  <a:effectLst/>
                  <a:latin typeface="Arial" panose="020B0604020202020204" pitchFamily="34" charset="0"/>
                </a:rPr>
                <a:t> takes </a:t>
              </a:r>
              <a:r>
                <a:rPr kumimoji="0" lang="fr-FR" altLang="fr-FR" sz="1000" b="0" i="0" u="none" strike="noStrike" cap="none" normalizeH="0" baseline="0" dirty="0" err="1">
                  <a:ln>
                    <a:noFill/>
                  </a:ln>
                  <a:solidFill>
                    <a:schemeClr val="tx1"/>
                  </a:solidFill>
                  <a:effectLst/>
                  <a:latin typeface="Arial" panose="020B0604020202020204" pitchFamily="34" charset="0"/>
                </a:rPr>
                <a:t>two</a:t>
              </a:r>
              <a:r>
                <a:rPr kumimoji="0" lang="fr-FR" altLang="fr-FR" sz="1000" b="0" i="0" u="none" strike="noStrike" cap="none" normalizeH="0" baseline="0" dirty="0">
                  <a:ln>
                    <a:noFill/>
                  </a:ln>
                  <a:solidFill>
                    <a:schemeClr val="tx1"/>
                  </a:solidFill>
                  <a:effectLst/>
                  <a:latin typeface="Arial" panose="020B0604020202020204" pitchFamily="34" charset="0"/>
                </a:rPr>
                <a:t> arguments, the name of the file and and the mode for which we would like to open the file. By default, when only the filename is passed, the open </a:t>
              </a:r>
              <a:r>
                <a:rPr kumimoji="0" lang="fr-FR" altLang="fr-FR" sz="1000" b="0" i="0" u="none" strike="noStrike" cap="none" normalizeH="0" baseline="0" dirty="0" err="1">
                  <a:ln>
                    <a:noFill/>
                  </a:ln>
                  <a:solidFill>
                    <a:schemeClr val="tx1"/>
                  </a:solidFill>
                  <a:effectLst/>
                  <a:latin typeface="Arial" panose="020B0604020202020204" pitchFamily="34" charset="0"/>
                </a:rPr>
                <a:t>function</a:t>
              </a:r>
              <a:r>
                <a:rPr kumimoji="0" lang="fr-FR" altLang="fr-FR" sz="1000" b="0" i="0" u="none" strike="noStrike" cap="none" normalizeH="0" baseline="0" dirty="0">
                  <a:ln>
                    <a:noFill/>
                  </a:ln>
                  <a:solidFill>
                    <a:schemeClr val="tx1"/>
                  </a:solidFill>
                  <a:effectLst/>
                  <a:latin typeface="Arial" panose="020B0604020202020204" pitchFamily="34" charset="0"/>
                </a:rPr>
                <a:t>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from </a:t>
            </a:r>
            <a:r>
              <a:rPr kumimoji="0" lang="fr-FR" altLang="fr-FR" sz="1800" b="0" i="0" u="none" strike="noStrike" cap="none" normalizeH="0" baseline="0" dirty="0">
                <a:ln>
                  <a:noFill/>
                </a:ln>
                <a:solidFill>
                  <a:srgbClr val="C3CEE3"/>
                </a:solidFill>
                <a:effectLst/>
                <a:latin typeface="JetBrains Mono"/>
              </a:rPr>
              <a:t>pathlib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Path</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"*.py"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 python</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repertoires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villes.json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lang="fr-FR" altLang="fr-FR" sz="1400" dirty="0">
                <a:solidFill>
                  <a:srgbClr val="C3E88D"/>
                </a:solidFill>
                <a:latin typeface="JetBrains Mono"/>
              </a:rPr>
              <a:t>'</a:t>
            </a:r>
            <a:r>
              <a:rPr kumimoji="0" lang="fr-FR" altLang="fr-FR" sz="1400" b="0" i="0" u="none" strike="noStrike" cap="none" normalizeH="0" baseline="0" dirty="0" err="1">
                <a:ln>
                  <a:noFill/>
                </a:ln>
                <a:solidFill>
                  <a:srgbClr val="C3E88D"/>
                </a:solidFill>
                <a:effectLst/>
                <a:latin typeface="JetBrains Mono"/>
              </a:rPr>
              <a:t>quantiteFournitures.json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'dir2'</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296</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time</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r"C:\Users\MOTTIER LUCIE\Documents"</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"Python"</a:t>
            </a:r>
            <a:br>
              <a:rPr kumimoji="0" lang="fr-FR" altLang="fr-FR" sz="1400" b="0" i="0" u="none" strike="noStrike" cap="none" normalizeH="0" baseline="0" dirty="0">
                <a:ln>
                  <a:noFill/>
                </a:ln>
                <a:solidFill>
                  <a:srgbClr val="C3E88D"/>
                </a:solidFill>
                <a:effectLst/>
                <a:latin typeface="JetBrains Mono"/>
              </a:rPr>
            </a:b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nbsec </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input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"Entrez un temps de rafraichissement:"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1" u="none" strike="noStrike" cap="none" normalizeH="0" baseline="0" dirty="0">
                <a:ln>
                  <a:noFill/>
                </a:ln>
                <a:solidFill>
                  <a:srgbClr val="C792EA"/>
                </a:solidFill>
                <a:effectLst/>
                <a:latin typeface="JetBrains Mono"/>
              </a:rPr>
              <a:t>not in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"Dossier introuvable..."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time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sleep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nbsec</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"Trouve"</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"c:\MOTTIER Lucie\Documents\GitHub</a:t>
            </a:r>
            <a:r>
              <a:rPr kumimoji="0" lang="fr-FR" altLang="fr-FR" sz="1800" b="0" i="0" u="none" strike="noStrike" cap="none" normalizeH="0" baseline="0" dirty="0">
                <a:ln>
                  <a:noFill/>
                </a:ln>
                <a:solidFill>
                  <a:srgbClr val="C3CEE3"/>
                </a:solidFill>
                <a:effectLst/>
                <a:latin typeface="JetBrains Mono"/>
              </a:rPr>
              <a:t>\Udemy</a:t>
            </a:r>
            <a:r>
              <a:rPr kumimoji="0" lang="fr-FR" altLang="fr-FR" sz="1800" b="0" i="0" u="none" strike="noStrike" cap="none" normalizeH="0" baseline="0" dirty="0">
                <a:ln>
                  <a:noFill/>
                </a:ln>
                <a:solidFill>
                  <a:srgbClr val="C3E88D"/>
                </a:solidFill>
                <a:effectLst/>
                <a:latin typeface="JetBrains Mono"/>
              </a:rPr>
              <a:t>\ 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"test"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not not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exists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Autre possibilite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F78C6C"/>
                </a:solidFill>
                <a:effectLst/>
                <a:latin typeface="JetBrains Mono"/>
              </a:rPr>
              <a:t>exist_ok</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C792EA"/>
                </a:solidFill>
                <a:effectLst/>
                <a:latin typeface="JetBrains Mono"/>
              </a:rPr>
              <a:t>True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 dossier1 / dossier2 / dossier3"</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cree les trois dossiers</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"c:\MOTTIER Lucie\Documents\GitHub</a:t>
            </a:r>
            <a:r>
              <a:rPr kumimoji="0" lang="fr-FR" altLang="fr-FR" sz="1400" b="0" i="0" u="none" strike="noStrike" cap="none" normalizeH="0" baseline="0" dirty="0">
                <a:ln>
                  <a:noFill/>
                </a:ln>
                <a:solidFill>
                  <a:srgbClr val="C3CEE3"/>
                </a:solidFill>
                <a:effectLst/>
                <a:latin typeface="JetBrains Mono"/>
              </a:rPr>
              <a:t>\Udemy</a:t>
            </a:r>
            <a:r>
              <a:rPr kumimoji="0" lang="fr-FR" altLang="fr-FR" sz="1400" b="0" i="0" u="none" strike="noStrike" cap="none" normalizeH="0" baseline="0" dirty="0">
                <a:ln>
                  <a:noFill/>
                </a:ln>
                <a:solidFill>
                  <a:srgbClr val="C3E88D"/>
                </a:solidFill>
                <a:effectLst/>
                <a:latin typeface="JetBrains Mono"/>
              </a:rPr>
              <a:t>\ LaFormationCompletePython"</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"test"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removedirs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il n’y a pas d’équivalent à makedir(dossier, </a:t>
            </a:r>
            <a:r>
              <a:rPr kumimoji="0" lang="fr-FR" altLang="fr-FR" sz="1400" b="0" i="1" u="none" strike="noStrike" cap="none" normalizeH="0" baseline="0" dirty="0" err="1">
                <a:ln>
                  <a:noFill/>
                </a:ln>
                <a:solidFill>
                  <a:srgbClr val="717CB4"/>
                </a:solidFill>
                <a:effectLst/>
                <a:latin typeface="JetBrains Mono"/>
              </a:rPr>
              <a:t>exist_ok</a:t>
            </a:r>
            <a:r>
              <a:rPr kumimoji="0" lang="fr-FR" altLang="fr-FR" sz="1400" b="0" i="1" u="none" strike="noStrike" cap="none" normalizeH="0" baseline="0" dirty="0">
                <a:ln>
                  <a:noFill/>
                </a:ln>
                <a:solidFill>
                  <a:srgbClr val="717CB4"/>
                </a:solidFill>
                <a:effectLst/>
                <a:latin typeface="JetBrains Mono"/>
              </a:rPr>
              <a:t>=True) donc nous sommes oblige d’utiliser une structure conditionnelle.</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170372"/>
            <a:ext cx="101656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shutil</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remove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"/tmp/dir/exemple.txt"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C3CEE3"/>
                </a:solidFill>
                <a:effectLst/>
                <a:latin typeface="JetBrains Mono"/>
              </a:rPr>
              <a:t>shutil</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rmtree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"/tmp/dir/perso"</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a:t>
            </a:r>
            <a:r>
              <a:rPr kumimoji="0" lang="fr-FR" altLang="fr-FR" sz="1000" b="0" i="0" u="none" strike="noStrike" cap="none" normalizeH="0" baseline="0" dirty="0" err="1">
                <a:ln>
                  <a:noFill/>
                </a:ln>
                <a:solidFill>
                  <a:srgbClr val="C3E88D"/>
                </a:solidFill>
                <a:effectLst/>
                <a:latin typeface="JetBrains Mono"/>
              </a:rPr>
              <a:t>please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people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f"Your</a:t>
            </a:r>
            <a:r>
              <a:rPr kumimoji="0" lang="fr-FR" altLang="fr-FR" sz="1000" b="0" i="0" u="none" strike="noStrike" cap="none" normalizeH="0" baseline="0" dirty="0">
                <a:ln>
                  <a:noFill/>
                </a:ln>
                <a:solidFill>
                  <a:srgbClr val="C3E88D"/>
                </a:solidFill>
                <a:effectLst/>
                <a:latin typeface="JetBrains Mono"/>
              </a:rPr>
              <a:t>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t>
            </a:r>
            <a:r>
              <a:rPr kumimoji="0" lang="fr-FR" altLang="fr-FR" sz="1100" b="0" i="1" u="none" strike="noStrike" cap="none" normalizeH="0" baseline="0" dirty="0" err="1">
                <a:ln>
                  <a:noFill/>
                </a:ln>
                <a:effectLst/>
                <a:latin typeface="JetBrains Mono"/>
              </a:rPr>
              <a:t>where</a:t>
            </a:r>
            <a:r>
              <a:rPr kumimoji="0" lang="fr-FR" altLang="fr-FR" sz="1100" b="0" i="1" u="none" strike="noStrike" cap="none" normalizeH="0" baseline="0" dirty="0">
                <a:ln>
                  <a:noFill/>
                </a:ln>
                <a:effectLst/>
                <a:latin typeface="JetBrains Mono"/>
              </a:rPr>
              <a:t>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function</a:t>
            </a:r>
            <a:r>
              <a:rPr kumimoji="0" lang="fr-FR" altLang="fr-FR" sz="1050" b="0" i="1" u="none" strike="noStrike" cap="none" normalizeH="0" baseline="0" dirty="0">
                <a:ln>
                  <a:noFill/>
                </a:ln>
                <a:solidFill>
                  <a:srgbClr val="717CB4"/>
                </a:solidFill>
                <a:effectLst/>
                <a:latin typeface="JetBrains Mono"/>
              </a:rPr>
              <a:t>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function</a:t>
            </a:r>
            <a:r>
              <a:rPr kumimoji="0" lang="fr-FR" altLang="fr-FR" sz="1050" b="0" i="1" u="none" strike="noStrike" cap="none" normalizeH="0" baseline="0" dirty="0">
                <a:ln>
                  <a:noFill/>
                </a:ln>
                <a:solidFill>
                  <a:srgbClr val="717CB4"/>
                </a:solidFill>
                <a:effectLst/>
                <a:latin typeface="JetBrains Mono"/>
              </a:rPr>
              <a:t> takes in </a:t>
            </a:r>
            <a:r>
              <a:rPr kumimoji="0" lang="fr-FR" altLang="fr-FR" sz="1050" b="0" i="1" u="none" strike="noStrike" cap="none" normalizeH="0" baseline="0" dirty="0" err="1">
                <a:ln>
                  <a:noFill/>
                </a:ln>
                <a:solidFill>
                  <a:srgbClr val="717CB4"/>
                </a:solidFill>
                <a:effectLst/>
                <a:latin typeface="JetBrains Mono"/>
              </a:rPr>
              <a:t>two</a:t>
            </a:r>
            <a:r>
              <a:rPr kumimoji="0" lang="fr-FR" altLang="fr-FR" sz="1050" b="0" i="1" u="none" strike="noStrike" cap="none" normalizeH="0" baseline="0" dirty="0">
                <a:ln>
                  <a:noFill/>
                </a:ln>
                <a:solidFill>
                  <a:srgbClr val="717CB4"/>
                </a:solidFill>
                <a:effectLst/>
                <a:latin typeface="JetBrains Mono"/>
              </a:rPr>
              <a:t>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function</a:t>
            </a:r>
            <a:r>
              <a:rPr kumimoji="0" lang="fr-FR" altLang="fr-FR" sz="1050" b="0" i="1" u="none" strike="noStrike" cap="none" normalizeH="0" baseline="0" dirty="0">
                <a:ln>
                  <a:noFill/>
                </a:ln>
                <a:solidFill>
                  <a:srgbClr val="717CB4"/>
                </a:solidFill>
                <a:effectLst/>
                <a:latin typeface="JetBrains Mono"/>
              </a:rPr>
              <a:t>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a:t>
            </a:r>
            <a:r>
              <a:rPr kumimoji="0" lang="fr-FR" altLang="fr-FR" sz="1050" b="0" i="1" u="none" strike="noStrike" cap="none" normalizeH="0" baseline="0" dirty="0" err="1">
                <a:ln>
                  <a:noFill/>
                </a:ln>
                <a:solidFill>
                  <a:srgbClr val="717CB4"/>
                </a:solidFill>
                <a:effectLst/>
                <a:latin typeface="JetBrains Mono"/>
              </a:rPr>
              <a:t>operators</a:t>
            </a:r>
            <a:r>
              <a:rPr kumimoji="0" lang="fr-FR" altLang="fr-FR" sz="1050" b="0" i="1" u="none" strike="noStrike" cap="none" normalizeH="0" baseline="0" dirty="0">
                <a:ln>
                  <a:noFill/>
                </a:ln>
                <a:solidFill>
                  <a:srgbClr val="717CB4"/>
                </a:solidFill>
                <a:effectLst/>
                <a:latin typeface="JetBrains Mono"/>
              </a:rPr>
              <a:t>,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a:t>
            </a:r>
            <a:r>
              <a:rPr kumimoji="0" lang="fr-FR" altLang="fr-FR" sz="1050" b="0" i="1" u="none" strike="noStrike" cap="none" normalizeH="0" baseline="0" dirty="0" err="1">
                <a:ln>
                  <a:noFill/>
                </a:ln>
                <a:solidFill>
                  <a:srgbClr val="717CB4"/>
                </a:solidFill>
                <a:effectLst/>
                <a:latin typeface="JetBrains Mono"/>
              </a:rPr>
              <a:t>calc.multiply</a:t>
            </a:r>
            <a:r>
              <a:rPr kumimoji="0" lang="fr-FR" altLang="fr-FR" sz="1050" b="0" i="1" u="none" strike="noStrike" cap="none" normalizeH="0" baseline="0" dirty="0">
                <a:ln>
                  <a:noFill/>
                </a:ln>
                <a:solidFill>
                  <a:srgbClr val="717CB4"/>
                </a:solidFill>
                <a:effectLst/>
                <a:latin typeface="JetBrains Mono"/>
              </a:rPr>
              <a:t>(10,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calc</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a:t>
            </a:r>
            <a:r>
              <a:rPr lang="fr-FR" b="1" dirty="0" err="1"/>
              <a:t>exist_ok</a:t>
            </a:r>
            <a:r>
              <a:rPr lang="fr-FR" b="1" dirty="0"/>
              <a:t>=True)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err="1">
                <a:solidFill>
                  <a:schemeClr val="accent5"/>
                </a:solidFill>
              </a:rPr>
              <a:t>os.path.split</a:t>
            </a:r>
            <a:r>
              <a:rPr lang="fr-FR" dirty="0">
                <a:solidFill>
                  <a:schemeClr val="accent5"/>
                </a:solidFill>
              </a:rPr>
              <a: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309</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err="1"/>
              <a:t>os.path.split</a:t>
            </a:r>
            <a:r>
              <a:rPr lang="fr-FR" sz="1400" dirty="0"/>
              <a:t> divise le path en 2 parties:</a:t>
            </a:r>
          </a:p>
          <a:p>
            <a:r>
              <a:rPr lang="fr-FR" sz="1400" dirty="0" err="1"/>
              <a:t>os.path.split</a:t>
            </a:r>
            <a:r>
              <a:rPr lang="fr-FR" sz="1400" dirty="0"/>
              <a:t>(f)[0] = retourne le path jusqu’au fichier</a:t>
            </a:r>
          </a:p>
          <a:p>
            <a:r>
              <a:rPr lang="fr-FR" sz="1400" dirty="0" err="1"/>
              <a:t>os.path.split</a:t>
            </a:r>
            <a:r>
              <a:rPr lang="fr-FR" sz="1400" dirty="0"/>
              <a: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310</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311</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a:solidFill>
                  <a:schemeClr val="bg1"/>
                </a:solidFill>
              </a:rPr>
              <a:t>shutil.move("fichier1.txt",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a:t>
            </a:r>
            <a:r>
              <a:rPr lang="fr-FR" sz="1200" dirty="0" err="1">
                <a:solidFill>
                  <a:schemeClr val="bg1"/>
                </a:solidFill>
              </a:rPr>
              <a:t>message_a_ecrire</a:t>
            </a:r>
            <a:endParaRPr lang="fr-FR" sz="120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a:t>
            </a:r>
            <a:r>
              <a:rPr lang="fr-FR" sz="1200" dirty="0" err="1">
                <a:solidFill>
                  <a:schemeClr val="bg1"/>
                </a:solidFill>
              </a:rPr>
              <a:t>tab.ecrire</a:t>
            </a:r>
            <a:r>
              <a:rPr lang="fr-FR" sz="1200" dirty="0">
                <a:solidFill>
                  <a:schemeClr val="bg1"/>
                </a:solidFill>
              </a:rPr>
              <a:t>("Coooool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a:t>
            </a:r>
            <a:r>
              <a:rPr lang="fr-FR" sz="1200" dirty="0" err="1">
                <a:solidFill>
                  <a:schemeClr val="bg1"/>
                </a:solidFill>
              </a:rPr>
              <a:t>tab.ecrire</a:t>
            </a:r>
            <a:r>
              <a:rPr lang="fr-FR" sz="1200" dirty="0">
                <a:solidFill>
                  <a:schemeClr val="bg1"/>
                </a:solidFill>
              </a:rPr>
              <a:t>("Joyeux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a:t>
            </a:r>
            <a:r>
              <a:rPr lang="fr-FR" sz="1200" dirty="0" err="1"/>
              <a:t>tab.ecrire</a:t>
            </a:r>
            <a:r>
              <a:rPr lang="fr-FR" sz="1200" dirty="0"/>
              <a:t>(…),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tab.ecrire</a:t>
            </a:r>
            <a:endParaRPr lang="fr-FR" sz="1200" dirty="0">
              <a:solidFill>
                <a:schemeClr val="bg1"/>
              </a:solidFill>
            </a:endParaRPr>
          </a:p>
          <a:p>
            <a:r>
              <a:rPr lang="fr-FR" sz="1200" dirty="0">
                <a:solidFill>
                  <a:schemeClr val="bg1"/>
                </a:solidFill>
              </a:rPr>
              <a:t>&lt;bound method </a:t>
            </a:r>
            <a:r>
              <a:rPr lang="fr-FR" sz="1200" dirty="0" err="1">
                <a:solidFill>
                  <a:schemeClr val="bg1"/>
                </a:solidFill>
              </a:rPr>
              <a:t>TableauNoir.ecrire</a:t>
            </a:r>
            <a:r>
              <a:rPr lang="fr-FR" sz="1200" dirty="0">
                <a:solidFill>
                  <a:schemeClr val="bg1"/>
                </a:solidFill>
              </a:rPr>
              <a:t> of &lt;__main__.TableauNoir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a:t>
            </a:r>
            <a:r>
              <a:rPr lang="fr-FR" sz="1200" dirty="0" err="1">
                <a:solidFill>
                  <a:schemeClr val="bg1"/>
                </a:solidFill>
              </a:rPr>
              <a:t>function</a:t>
            </a:r>
            <a:r>
              <a:rPr lang="fr-FR" sz="1200" dirty="0">
                <a:solidFill>
                  <a:schemeClr val="bg1"/>
                </a:solidFill>
              </a:rPr>
              <a:t>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a:t>
            </a:r>
            <a:r>
              <a:rPr lang="fr-FR" sz="1200" dirty="0" err="1">
                <a:solidFill>
                  <a:schemeClr val="bg1"/>
                </a:solidFill>
              </a:rPr>
              <a:t>function</a:t>
            </a:r>
            <a:r>
              <a:rPr lang="fr-FR" sz="1200" dirty="0">
                <a:solidFill>
                  <a:schemeClr val="bg1"/>
                </a:solidFill>
              </a:rPr>
              <a:t> ecrire in module __main__:</a:t>
            </a:r>
          </a:p>
          <a:p>
            <a:r>
              <a:rPr lang="fr-FR" sz="1200" dirty="0">
                <a:solidFill>
                  <a:schemeClr val="bg1"/>
                </a:solidFill>
              </a:rPr>
              <a:t>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a:t>
            </a:r>
            <a:r>
              <a:rPr lang="fr-FR" sz="1200" dirty="0" err="1"/>
              <a:t>tab.ecrire</a:t>
            </a:r>
            <a:r>
              <a:rPr lang="fr-FR" sz="1200" dirty="0"/>
              <a:t>(…),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("Salut tout le monde.")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a:t>
            </a:r>
            <a:r>
              <a:rPr lang="fr-FR" sz="1200" dirty="0" err="1">
                <a:solidFill>
                  <a:schemeClr val="accent2"/>
                </a:solidFill>
              </a:rPr>
              <a:t>class_method</a:t>
            </a:r>
            <a:r>
              <a:rPr lang="fr-FR" sz="1200" dirty="0">
                <a:solidFill>
                  <a:schemeClr val="accent2"/>
                </a:solidFill>
              </a:rPr>
              <a:t>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a:t>
            </a:r>
            <a:r>
              <a:rPr lang="fr-FR" sz="1200" dirty="0" err="1">
                <a:solidFill>
                  <a:schemeClr val="accent2"/>
                </a:solidFill>
              </a:rPr>
              <a:t>static_method</a:t>
            </a:r>
            <a:r>
              <a:rPr lang="fr-FR" sz="1200" dirty="0">
                <a:solidFill>
                  <a:schemeClr val="accent2"/>
                </a:solidFill>
              </a:rPr>
              <a:t>.’’</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err="1">
                <a:solidFill>
                  <a:schemeClr val="bg1"/>
                </a:solidFill>
              </a:rPr>
              <a:t>ClassTest.class_method</a:t>
            </a:r>
            <a:r>
              <a:rPr lang="fr-FR" sz="1200" dirty="0">
                <a:solidFill>
                  <a:schemeClr val="bg1"/>
                </a:solidFill>
              </a:rPr>
              <a:t>()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a:t>
            </a:r>
            <a:r>
              <a:rPr lang="fr-FR" sz="1200" dirty="0" err="1">
                <a:solidFill>
                  <a:schemeClr val="bg1"/>
                </a:solidFill>
              </a:rPr>
              <a:t>class_method</a:t>
            </a:r>
            <a:r>
              <a:rPr lang="fr-FR" sz="1200" dirty="0">
                <a:solidFill>
                  <a:schemeClr val="bg1"/>
                </a:solidFill>
              </a:rPr>
              <a:t> of &lt;class ‘__main__.ClassTest’&gt;</a:t>
            </a:r>
          </a:p>
          <a:p>
            <a:endParaRPr lang="fr-FR" sz="1200" dirty="0">
              <a:solidFill>
                <a:schemeClr val="bg1"/>
              </a:solidFill>
            </a:endParaRPr>
          </a:p>
          <a:p>
            <a:r>
              <a:rPr lang="fr-FR" sz="1200" dirty="0" err="1">
                <a:solidFill>
                  <a:schemeClr val="bg1"/>
                </a:solidFill>
              </a:rPr>
              <a:t>ClassTest.static_method</a:t>
            </a:r>
            <a:r>
              <a:rPr lang="fr-FR" sz="1200" dirty="0">
                <a:solidFill>
                  <a:schemeClr val="bg1"/>
                </a:solidFill>
              </a:rPr>
              <a:t>()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132465003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846659"/>
          </a:xfrm>
          <a:prstGeom prst="rect">
            <a:avLst/>
          </a:prstGeom>
          <a:noFill/>
        </p:spPr>
        <p:txBody>
          <a:bodyPr wrap="square" rtlCol="0">
            <a:spAutoFit/>
          </a:bodyPr>
          <a:lstStyle/>
          <a:p>
            <a:r>
              <a:rPr lang="en-US" sz="1200" dirty="0"/>
              <a:t>There are 3 types of methods:</a:t>
            </a:r>
          </a:p>
          <a:p>
            <a:pPr marL="342900" indent="-342900">
              <a:buFont typeface="+mj-lt"/>
              <a:buAutoNum type="arabicPeriod"/>
            </a:pPr>
            <a:r>
              <a:rPr lang="en-US" sz="1200" dirty="0"/>
              <a:t>One which take an instance as first argument</a:t>
            </a:r>
          </a:p>
          <a:p>
            <a:pPr marL="342900" indent="-342900">
              <a:buFont typeface="+mj-lt"/>
              <a:buAutoNum type="arabicPeriod"/>
            </a:pPr>
            <a:r>
              <a:rPr lang="en-US" sz="1200" dirty="0"/>
              <a:t>A second one which take a class as argument</a:t>
            </a:r>
          </a:p>
          <a:p>
            <a:pPr marL="342900" indent="-342900">
              <a:buFont typeface="+mj-lt"/>
              <a:buAutoNum type="arabicPeriod"/>
            </a:pPr>
            <a:r>
              <a:rPr lang="en-US" sz="1200" dirty="0"/>
              <a:t>A third one which take nothing as argument</a:t>
            </a:r>
          </a:p>
          <a:p>
            <a:r>
              <a:rPr lang="en-US" sz="1200" dirty="0"/>
              <a:t>Class method are used when you want something to have access to the class</a:t>
            </a:r>
            <a:endParaRPr lang="fr-FR" sz="120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here’s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a:t>
            </a:r>
            <a:r>
              <a:rPr kumimoji="0" lang="fr-FR" altLang="fr-FR" sz="900" b="0" i="0" u="none" strike="noStrike" cap="none" normalizeH="0" baseline="0" dirty="0" err="1">
                <a:ln>
                  <a:noFill/>
                </a:ln>
                <a:solidFill>
                  <a:srgbClr val="C3E88D"/>
                </a:solidFill>
                <a:effectLst/>
                <a:latin typeface="JetBrains Mono"/>
              </a:rPr>
              <a:t>Class.method</a:t>
            </a:r>
            <a:r>
              <a:rPr kumimoji="0" lang="fr-FR" altLang="fr-FR" sz="900" b="0" i="0" u="none" strike="noStrike" cap="none" normalizeH="0" baseline="0" dirty="0">
                <a:ln>
                  <a:noFill/>
                </a:ln>
                <a:solidFill>
                  <a:srgbClr val="C3E88D"/>
                </a:solidFill>
                <a:effectLst/>
                <a:latin typeface="JetBrains Mono"/>
              </a:rPr>
              <a:t>(object)`,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err="1">
                <a:solidFill>
                  <a:schemeClr val="accent1"/>
                </a:solidFill>
              </a:rPr>
              <a:t>cls</a:t>
            </a:r>
            <a:r>
              <a:rPr lang="en-US" sz="1200" dirty="0" err="1">
                <a:solidFill>
                  <a:schemeClr val="bg1"/>
                </a:solidFill>
              </a:rPr>
              <a:t>.TYPES</a:t>
            </a:r>
            <a:r>
              <a:rPr lang="en-US" sz="1200" dirty="0">
                <a:solidFill>
                  <a:schemeClr val="bg1"/>
                </a:solidFill>
              </a:rPr>
              <a:t>[0],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err="1">
                <a:solidFill>
                  <a:schemeClr val="accent1"/>
                </a:solidFill>
              </a:rPr>
              <a:t>cls</a:t>
            </a:r>
            <a:r>
              <a:rPr lang="en-US" sz="1200" dirty="0" err="1">
                <a:solidFill>
                  <a:schemeClr val="bg1"/>
                </a:solidFill>
              </a:rPr>
              <a:t>.TYPES</a:t>
            </a:r>
            <a:r>
              <a:rPr lang="en-US" sz="1200" dirty="0">
                <a:solidFill>
                  <a:schemeClr val="bg1"/>
                </a:solidFill>
              </a:rPr>
              <a:t>[1],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340</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a:t>
            </a:r>
            <a:r>
              <a:rPr kumimoji="0" lang="fr-FR" altLang="fr-FR" sz="800" b="0" i="1" u="none" strike="noStrike" cap="none" normalizeH="0" baseline="0" dirty="0" err="1">
                <a:ln>
                  <a:noFill/>
                </a:ln>
                <a:solidFill>
                  <a:srgbClr val="717CB4"/>
                </a:solidFill>
                <a:effectLst/>
                <a:latin typeface="JetBrains Mono"/>
              </a:rPr>
              <a:t>two</a:t>
            </a:r>
            <a:r>
              <a:rPr kumimoji="0" lang="fr-FR" altLang="fr-FR" sz="800" b="0" i="1" u="none" strike="noStrike" cap="none" normalizeH="0" baseline="0" dirty="0">
                <a:ln>
                  <a:noFill/>
                </a:ln>
                <a:solidFill>
                  <a:srgbClr val="717CB4"/>
                </a:solidFill>
                <a:effectLst/>
                <a:latin typeface="JetBrains Mono"/>
              </a:rPr>
              <a:t>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a:t>
            </a:r>
            <a:r>
              <a:rPr kumimoji="0" lang="fr-FR" altLang="fr-FR" sz="800" b="0" i="1" u="none" strike="noStrike" cap="none" normalizeH="0" baseline="0" dirty="0" err="1">
                <a:ln>
                  <a:noFill/>
                </a:ln>
                <a:solidFill>
                  <a:srgbClr val="717CB4"/>
                </a:solidFill>
                <a:effectLst/>
                <a:latin typeface="JetBrains Mono"/>
              </a:rPr>
              <a:t>function</a:t>
            </a:r>
            <a:r>
              <a:rPr kumimoji="0" lang="fr-FR" altLang="fr-FR" sz="800" b="0" i="1" u="none" strike="noStrike" cap="none" normalizeH="0" baseline="0" dirty="0">
                <a:ln>
                  <a:noFill/>
                </a:ln>
                <a:solidFill>
                  <a:srgbClr val="717CB4"/>
                </a:solidFill>
                <a:effectLst/>
                <a:latin typeface="JetBrains Mono"/>
              </a:rPr>
              <a:t>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a:t>
            </a:r>
            <a:r>
              <a:rPr kumimoji="0" lang="fr-FR" altLang="fr-FR" sz="800" b="0" i="0" u="none" strike="noStrike" cap="none" normalizeH="0" baseline="0" dirty="0" err="1">
                <a:ln>
                  <a:noFill/>
                </a:ln>
                <a:solidFill>
                  <a:srgbClr val="C3E88D"/>
                </a:solidFill>
                <a:effectLst/>
                <a:latin typeface="JetBrains Mono"/>
              </a:rPr>
              <a:t>two</a:t>
            </a:r>
            <a:r>
              <a:rPr kumimoji="0" lang="fr-FR" altLang="fr-FR" sz="800" b="0" i="0" u="none" strike="noStrike" cap="none" normalizeH="0" baseline="0" dirty="0">
                <a:ln>
                  <a:noFill/>
                </a:ln>
                <a:solidFill>
                  <a:srgbClr val="C3E88D"/>
                </a:solidFill>
                <a:effectLst/>
                <a:latin typeface="JetBrains Mono"/>
              </a:rPr>
              <a:t>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a:t>
            </a:r>
            <a:r>
              <a:rPr kumimoji="0" lang="fr-FR" altLang="fr-FR" sz="800" b="0" i="0" u="none" strike="noStrike" cap="none" normalizeH="0" baseline="0" dirty="0" err="1">
                <a:ln>
                  <a:noFill/>
                </a:ln>
                <a:solidFill>
                  <a:srgbClr val="C3E88D"/>
                </a:solidFill>
                <a:effectLst/>
                <a:latin typeface="JetBrains Mono"/>
              </a:rPr>
              <a:t>two</a:t>
            </a:r>
            <a:r>
              <a:rPr kumimoji="0" lang="fr-FR" altLang="fr-FR" sz="800" b="0" i="0" u="none" strike="noStrike" cap="none" normalizeH="0" baseline="0" dirty="0">
                <a:ln>
                  <a:noFill/>
                </a:ln>
                <a:solidFill>
                  <a:srgbClr val="C3E88D"/>
                </a:solidFill>
                <a:effectLst/>
                <a:latin typeface="JetBrains Mono"/>
              </a:rPr>
              <a:t>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number</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a:t>
            </a:r>
            <a:r>
              <a:rPr kumimoji="0" lang="fr-FR" altLang="fr-FR" sz="800" b="0" i="0" u="none" strike="noStrike" cap="none" normalizeH="0" baseline="0" dirty="0" err="1">
                <a:ln>
                  <a:noFill/>
                </a:ln>
                <a:solidFill>
                  <a:srgbClr val="C3E88D"/>
                </a:solidFill>
                <a:effectLst/>
                <a:latin typeface="JetBrains Mono"/>
              </a:rPr>
              <a:t>useful</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FixedFloat</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a:t>
            </a:r>
            <a:r>
              <a:rPr kumimoji="0" lang="fr-FR" altLang="fr-FR" sz="800" b="0" i="1" u="none" strike="noStrike" cap="none" normalizeH="0" baseline="0" dirty="0" err="1">
                <a:ln>
                  <a:noFill/>
                </a:ln>
                <a:solidFill>
                  <a:srgbClr val="717CB4"/>
                </a:solidFill>
                <a:effectLst/>
                <a:latin typeface="JetBrains Mono"/>
              </a:rPr>
              <a:t>defining</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from_sum</a:t>
            </a:r>
            <a:r>
              <a:rPr kumimoji="0" lang="fr-FR" altLang="fr-FR" sz="800" b="0" i="1" u="none" strike="noStrike" cap="none" normalizeH="0" baseline="0" dirty="0">
                <a:ln>
                  <a:noFill/>
                </a:ln>
                <a:solidFill>
                  <a:srgbClr val="717CB4"/>
                </a:solidFill>
                <a:effectLst/>
                <a:latin typeface="JetBrains Mono"/>
              </a:rPr>
              <a:t>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err="1">
                <a:ln>
                  <a:noFill/>
                </a:ln>
                <a:solidFill>
                  <a:srgbClr val="FF5370"/>
                </a:solidFill>
                <a:effectLst/>
                <a:latin typeface="JetBrains Mono"/>
              </a:rPr>
              <a:t>self</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amount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354</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355</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a:t>
            </a:r>
            <a:r>
              <a:rPr kumimoji="0" lang="fr-FR" altLang="fr-FR" sz="800" b="0" i="0" u="none" strike="noStrike" cap="none" normalizeH="0" baseline="0" dirty="0" err="1">
                <a:ln>
                  <a:noFill/>
                </a:ln>
                <a:solidFill>
                  <a:srgbClr val="C3E88D"/>
                </a:solidFill>
                <a:effectLst/>
                <a:latin typeface="JetBrains Mono"/>
              </a:rPr>
              <a:t>operators</a:t>
            </a:r>
            <a:r>
              <a:rPr kumimoji="0" lang="fr-FR" altLang="fr-FR" sz="800" b="0" i="0" u="none" strike="noStrike" cap="none" normalizeH="0" baseline="0" dirty="0">
                <a:ln>
                  <a:noFill/>
                </a:ln>
                <a:solidFill>
                  <a:srgbClr val="C3E88D"/>
                </a:solidFill>
                <a:effectLst/>
                <a:latin typeface="JetBrains Mono"/>
              </a:rPr>
              <a:t> do, what boolean </a:t>
            </a:r>
            <a:r>
              <a:rPr kumimoji="0" lang="fr-FR" altLang="fr-FR" sz="800" b="0" i="0" u="none" strike="noStrike" cap="none" normalizeH="0" baseline="0" dirty="0" err="1">
                <a:ln>
                  <a:noFill/>
                </a:ln>
                <a:solidFill>
                  <a:srgbClr val="C3E88D"/>
                </a:solidFill>
                <a:effectLst/>
                <a:latin typeface="JetBrains Mono"/>
              </a:rPr>
              <a:t>operators</a:t>
            </a:r>
            <a:r>
              <a:rPr kumimoji="0" lang="fr-FR" altLang="fr-FR" sz="800" b="0" i="0" u="none" strike="noStrike" cap="none" normalizeH="0" baseline="0" dirty="0">
                <a:ln>
                  <a:noFill/>
                </a:ln>
                <a:solidFill>
                  <a:srgbClr val="C3E88D"/>
                </a:solidFill>
                <a:effectLst/>
                <a:latin typeface="JetBrains Mono"/>
              </a:rPr>
              <a:t>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356</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6" y="1521310"/>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my_club</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1" u="none" strike="noStrike" cap="none" normalizeH="0" baseline="0" dirty="0" err="1">
                <a:ln>
                  <a:noFill/>
                </a:ln>
                <a:solidFill>
                  <a:srgbClr val="82AAFF"/>
                </a:solidFill>
                <a:effectLst/>
                <a:latin typeface="JetBrains Mono"/>
              </a:rPr>
              <a:t>__str</a:t>
            </a:r>
            <a:r>
              <a:rPr kumimoji="0" lang="fr-FR" altLang="fr-FR" sz="800" b="0" i="1" u="none" strike="noStrike" cap="none" normalizeH="0" baseline="0" dirty="0">
                <a:ln>
                  <a:noFill/>
                </a:ln>
                <a:solidFill>
                  <a:srgbClr val="82AAFF"/>
                </a:solidFill>
                <a:effectLst/>
                <a:latin typeface="JetBrains Mono"/>
              </a:rPr>
              <a:t>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66765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357</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a:t>
            </a:r>
            <a:r>
              <a:rPr kumimoji="0" lang="fr-FR" altLang="fr-FR" sz="1000" b="0" i="0" u="none" strike="noStrike" cap="none" normalizeH="0" baseline="0" dirty="0" err="1">
                <a:ln>
                  <a:noFill/>
                </a:ln>
                <a:solidFill>
                  <a:srgbClr val="C3E88D"/>
                </a:solidFill>
                <a:effectLst/>
                <a:latin typeface="JetBrains Mono"/>
              </a:rPr>
              <a:t>function</a:t>
            </a:r>
            <a:r>
              <a:rPr kumimoji="0" lang="fr-FR" altLang="fr-FR" sz="1000" b="0" i="0" u="none" strike="noStrike" cap="none" normalizeH="0" baseline="0" dirty="0">
                <a:ln>
                  <a:noFill/>
                </a:ln>
                <a:solidFill>
                  <a:srgbClr val="C3E88D"/>
                </a:solidFill>
                <a:effectLst/>
                <a:latin typeface="JetBrains Mono"/>
              </a:rPr>
              <a:t>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a:t>
            </a:r>
            <a:r>
              <a:rPr kumimoji="0" lang="fr-FR" altLang="fr-FR" sz="1000" b="0" i="0" u="none" strike="noStrike" cap="none" normalizeH="0" baseline="0" dirty="0" err="1">
                <a:ln>
                  <a:noFill/>
                </a:ln>
                <a:solidFill>
                  <a:srgbClr val="C3E88D"/>
                </a:solidFill>
                <a:effectLst/>
                <a:latin typeface="JetBrains Mono"/>
              </a:rPr>
              <a:t>function</a:t>
            </a:r>
            <a:r>
              <a:rPr kumimoji="0" lang="fr-FR" altLang="fr-FR" sz="1000" b="0" i="0" u="none" strike="noStrike" cap="none" normalizeH="0" baseline="0" dirty="0">
                <a:ln>
                  <a:noFill/>
                </a:ln>
                <a:solidFill>
                  <a:srgbClr val="C3E88D"/>
                </a:solidFill>
                <a:effectLst/>
                <a:latin typeface="JetBrains Mono"/>
              </a:rPr>
              <a:t>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self.my_attribute = mybreed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 name=‘Sammy’,spot=False)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my_dog.breed</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err="1">
                <a:solidFill>
                  <a:schemeClr val="bg1"/>
                </a:solidFill>
              </a:rPr>
              <a:t>my_dog.spots</a:t>
            </a:r>
            <a:endParaRPr lang="fr-FR" sz="1000" dirty="0">
              <a:solidFill>
                <a:schemeClr val="bg1"/>
              </a:solidFill>
            </a:endParaRP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Dog(breed = ‘Lab’, name = ‘Frankie’, spots = 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my_dog.species</a:t>
            </a:r>
            <a:endParaRPr lang="fr-FR" sz="1000" dirty="0">
              <a:solidFill>
                <a:schemeClr val="bg1"/>
              </a:solidFill>
            </a:endParaRP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err="1">
                <a:solidFill>
                  <a:schemeClr val="bg1"/>
                </a:solidFill>
              </a:rPr>
              <a:t>my_dog.bark</a:t>
            </a:r>
            <a:r>
              <a:rPr lang="fr-FR" sz="1000" dirty="0">
                <a:solidFill>
                  <a:schemeClr val="bg1"/>
                </a:solidFill>
              </a:rPr>
              <a:t>(10)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get_circumference(self):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a:solidFill>
                  <a:schemeClr val="bg1"/>
                </a:solidFill>
              </a:rPr>
              <a:t>my_circle.get_circumference()</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373</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379</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189358634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a:t>
            </a:r>
            <a:r>
              <a:rPr lang="fr-FR" sz="1200" dirty="0" err="1"/>
              <a:t>function</a:t>
            </a:r>
            <a:r>
              <a:rPr lang="fr-FR" sz="1200" dirty="0"/>
              <a:t> (def or lambda), and not declared global in that </a:t>
            </a:r>
            <a:r>
              <a:rPr lang="fr-FR" sz="1200" dirty="0" err="1"/>
              <a:t>function</a:t>
            </a:r>
            <a:r>
              <a:rPr lang="fr-FR" sz="1200" dirty="0"/>
              <a:t>.</a:t>
            </a:r>
          </a:p>
          <a:p>
            <a:r>
              <a:rPr lang="fr-FR" sz="1200" dirty="0"/>
              <a:t>E: Enclosing </a:t>
            </a:r>
            <a:r>
              <a:rPr lang="fr-FR" sz="1200" dirty="0" err="1"/>
              <a:t>function</a:t>
            </a:r>
            <a:r>
              <a:rPr lang="fr-FR" sz="1200" dirty="0"/>
              <a:t>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402</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a:t>
              </a:r>
              <a:r>
                <a:rPr lang="fr-FR" sz="1200" dirty="0" err="1"/>
                <a:t>spéciale</a:t>
              </a:r>
              <a:r>
                <a:rPr lang="fr-FR" sz="1200" b="1" dirty="0" err="1"/>
                <a:t>,__str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méthode</a:t>
              </a:r>
              <a:r>
                <a:rPr lang="fr-FR" sz="1200" b="1" dirty="0"/>
                <a:t>__</a:t>
              </a:r>
              <a:r>
                <a:rPr lang="fr-FR" sz="1200" b="1" dirty="0" err="1"/>
                <a:t>repr</a:t>
              </a:r>
              <a:r>
                <a:rPr lang="fr-FR" sz="1200" b="1" dirty="0"/>
                <a:t>__</a:t>
              </a:r>
              <a:r>
                <a:rPr lang="fr-FR" sz="1200" dirty="0"/>
                <a:t>de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a:t>
              </a:r>
              <a:r>
                <a:rPr lang="fr-FR" sz="1200" b="1" dirty="0" err="1"/>
                <a:t>repr</a:t>
              </a:r>
              <a:r>
                <a:rPr lang="fr-FR" sz="1200" b="1" dirty="0"/>
                <a:t>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406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a:t>
            </a:r>
            <a:r>
              <a:rPr lang="fr-FR" sz="1200" dirty="0" err="1"/>
              <a:t>function</a:t>
            </a:r>
            <a:r>
              <a:rPr lang="fr-FR" sz="1200" dirty="0"/>
              <a:t> (def or lambda), and not declared global in that </a:t>
            </a:r>
            <a:r>
              <a:rPr lang="fr-FR" sz="1200" dirty="0" err="1"/>
              <a:t>function</a:t>
            </a:r>
            <a:r>
              <a:rPr lang="fr-FR" sz="1200" dirty="0"/>
              <a:t>.</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a:t>
            </a:r>
            <a:r>
              <a:rPr lang="fr-FR" sz="1200" dirty="0" err="1"/>
              <a:t>function</a:t>
            </a:r>
            <a:r>
              <a:rPr lang="fr-FR" sz="1200" dirty="0"/>
              <a:t>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err="1">
                <a:solidFill>
                  <a:schemeClr val="bg1"/>
                </a:solidFill>
              </a:rPr>
              <a:t>ma_liste.__contains</a:t>
            </a:r>
            <a:r>
              <a:rPr lang="fr-FR" sz="1200" dirty="0">
                <a:solidFill>
                  <a:schemeClr val="bg1"/>
                </a:solidFill>
              </a:rPr>
              <a:t>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a:t>
            </a:r>
            <a:r>
              <a:rPr lang="fr-FR" sz="1200" dirty="0" err="1"/>
              <a:t>méthode__contains__qui</a:t>
            </a:r>
            <a:r>
              <a:rPr lang="fr-FR" sz="1200" dirty="0"/>
              <a:t>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416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420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err="1">
                <a:highlight>
                  <a:srgbClr val="C0C0C0"/>
                </a:highlight>
              </a:rPr>
              <a:t>unpickler.load</a:t>
            </a:r>
            <a:r>
              <a:rPr lang="fr-FR" sz="1200" dirty="0">
                <a:highlight>
                  <a:srgbClr val="C0C0C0"/>
                </a:highlight>
              </a:rPr>
              <a:t>()</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10037383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a:t>
            </a:r>
            <a:r>
              <a:rPr lang="fr-FR" sz="1200" dirty="0" err="1">
                <a:solidFill>
                  <a:schemeClr val="bg1"/>
                </a:solidFill>
              </a:rPr>
              <a:t>function</a:t>
            </a:r>
            <a:r>
              <a:rPr lang="fr-FR" sz="1200" dirty="0">
                <a:solidFill>
                  <a:schemeClr val="bg1"/>
                </a:solidFill>
              </a:rPr>
              <a:t>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62415274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64144729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237462013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19951388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a:t>
            </a:r>
            <a:r>
              <a:rPr lang="fr-FR" sz="1200" dirty="0" err="1"/>
              <a:t>function</a:t>
            </a:r>
            <a:r>
              <a:rPr lang="fr-FR" sz="1200" dirty="0"/>
              <a:t> (def or lambda), and not declared global in that </a:t>
            </a:r>
            <a:r>
              <a:rPr lang="fr-FR" sz="1200" dirty="0" err="1"/>
              <a:t>function</a:t>
            </a:r>
            <a:r>
              <a:rPr lang="fr-FR" sz="1200" dirty="0"/>
              <a:t>.</a:t>
            </a:r>
          </a:p>
          <a:p>
            <a:r>
              <a:rPr lang="fr-FR" sz="1200" dirty="0"/>
              <a:t>E: Enclosing </a:t>
            </a:r>
            <a:r>
              <a:rPr lang="fr-FR" sz="1200" dirty="0" err="1"/>
              <a:t>function</a:t>
            </a:r>
            <a:r>
              <a:rPr lang="fr-FR" sz="1200" dirty="0"/>
              <a:t>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a:t>
            </a:r>
            <a:r>
              <a:rPr lang="fr-FR" sz="1100" dirty="0" err="1">
                <a:solidFill>
                  <a:schemeClr val="bg1"/>
                </a:solidFill>
              </a:rPr>
              <a:t>function</a:t>
            </a:r>
            <a:r>
              <a:rPr lang="fr-FR" sz="1100" dirty="0">
                <a:solidFill>
                  <a:schemeClr val="bg1"/>
                </a:solidFill>
              </a:rPr>
              <a:t>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472</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user_solution.</a:t>
            </a:r>
            <a:r>
              <a:rPr lang="fr-FR" sz="1100" dirty="0">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user_solution.</a:t>
            </a:r>
            <a:r>
              <a:rPr lang="fr-FR" sz="1100" dirty="0">
                <a:solidFill>
                  <a:schemeClr val="accent2">
                    <a:lumMod val="75000"/>
                  </a:schemeClr>
                </a:solidFill>
              </a:rPr>
              <a:t>is_correct</a:t>
            </a:r>
          </a:p>
        </p:txBody>
      </p:sp>
    </p:spTree>
    <p:extLst>
      <p:ext uri="{BB962C8B-B14F-4D97-AF65-F5344CB8AC3E}">
        <p14:creationId xmlns:p14="http://schemas.microsoft.com/office/powerpoint/2010/main" val="308841513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477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a:solidFill>
                  <a:schemeClr val="accent3"/>
                </a:solidFill>
              </a:rPr>
              <a:t>d</a:t>
            </a:r>
            <a:r>
              <a:rPr lang="fr-FR" sz="1100" dirty="0">
                <a:solidFill>
                  <a:srgbClr val="00B0F0"/>
                </a:solidFill>
              </a:rPr>
              <a:t>.</a:t>
            </a:r>
            <a:r>
              <a:rPr lang="fr-FR" sz="1100" dirty="0">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a:t>
            </a:r>
            <a:r>
              <a:rPr lang="fr-FR" sz="1100" dirty="0" err="1">
                <a:solidFill>
                  <a:schemeClr val="bg1"/>
                </a:solidFill>
              </a:rPr>
              <a:t>function</a:t>
            </a:r>
            <a:r>
              <a:rPr lang="fr-FR" sz="1100" dirty="0">
                <a:solidFill>
                  <a:schemeClr val="bg1"/>
                </a:solidFill>
              </a:rPr>
              <a:t>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a:t>
            </a:r>
            <a:r>
              <a:rPr lang="fr-FR" sz="1100" dirty="0" err="1">
                <a:solidFill>
                  <a:schemeClr val="bg1"/>
                </a:solidFill>
              </a:rPr>
              <a:t>function</a:t>
            </a:r>
            <a:r>
              <a:rPr lang="fr-FR" sz="1100" dirty="0">
                <a:solidFill>
                  <a:schemeClr val="bg1"/>
                </a:solidFill>
              </a:rPr>
              <a:t>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a:t>
            </a:r>
            <a:r>
              <a:rPr lang="fr-FR" sz="1100" dirty="0" err="1">
                <a:solidFill>
                  <a:schemeClr val="bg1"/>
                </a:solidFill>
              </a:rPr>
              <a:t>function</a:t>
            </a:r>
            <a:r>
              <a:rPr lang="fr-FR" sz="1100" dirty="0">
                <a:solidFill>
                  <a:schemeClr val="bg1"/>
                </a:solidFill>
              </a:rPr>
              <a:t>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a:t>
            </a:r>
            <a:r>
              <a:rPr lang="fr-FR" sz="1100" dirty="0" err="1">
                <a:solidFill>
                  <a:schemeClr val="bg1"/>
                </a:solidFill>
              </a:rPr>
              <a:t>tps_execution</a:t>
            </a:r>
            <a:r>
              <a:rPr lang="fr-FR" sz="1100" dirty="0">
                <a:solidFill>
                  <a:schemeClr val="bg1"/>
                </a:solidFill>
              </a:rPr>
              <a:t> = tps_apres - tps_avant</a:t>
            </a:r>
          </a:p>
          <a:p>
            <a:pPr algn="just"/>
            <a:r>
              <a:rPr lang="fr-FR" sz="1100" dirty="0">
                <a:solidFill>
                  <a:schemeClr val="bg1"/>
                </a:solidFill>
              </a:rPr>
              <a:t>            if </a:t>
            </a:r>
            <a:r>
              <a:rPr lang="fr-FR" sz="1100" dirty="0" err="1">
                <a:solidFill>
                  <a:schemeClr val="bg1"/>
                </a:solidFill>
              </a:rPr>
              <a:t>tps_execution</a:t>
            </a:r>
            <a:r>
              <a:rPr lang="fr-FR" sz="1100" dirty="0">
                <a:solidFill>
                  <a:schemeClr val="bg1"/>
                </a:solidFill>
              </a:rPr>
              <a:t>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a:t>
            </a:r>
            <a:r>
              <a:rPr lang="fr-FR" sz="1100" dirty="0" err="1">
                <a:solidFill>
                  <a:schemeClr val="bg1"/>
                </a:solidFill>
              </a:rPr>
              <a:t>tps_execution</a:t>
            </a:r>
            <a:r>
              <a:rPr lang="fr-FR" sz="1100" dirty="0">
                <a:solidFill>
                  <a:schemeClr val="bg1"/>
                </a:solidFill>
              </a:rPr>
              <a:t>))</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a:t>
            </a:r>
            <a:r>
              <a:rPr lang="fr-FR" sz="1000" dirty="0" err="1">
                <a:solidFill>
                  <a:schemeClr val="bg1"/>
                </a:solidFill>
              </a:rPr>
              <a:t>function</a:t>
            </a:r>
            <a:r>
              <a:rPr lang="fr-FR" sz="1000" dirty="0">
                <a:solidFill>
                  <a:schemeClr val="bg1"/>
                </a:solidFill>
              </a:rPr>
              <a:t>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a:t>
            </a:r>
            <a:r>
              <a:rPr lang="fr-FR" sz="1000" dirty="0" err="1">
                <a:solidFill>
                  <a:schemeClr val="bg1"/>
                </a:solidFill>
              </a:rPr>
              <a:t>tps_execution</a:t>
            </a:r>
            <a:r>
              <a:rPr lang="fr-FR" sz="1000" dirty="0">
                <a:solidFill>
                  <a:schemeClr val="bg1"/>
                </a:solidFill>
              </a:rPr>
              <a:t> = tps_apres - tps_avant</a:t>
            </a:r>
          </a:p>
          <a:p>
            <a:pPr algn="just"/>
            <a:r>
              <a:rPr lang="fr-FR" sz="1000" dirty="0">
                <a:solidFill>
                  <a:schemeClr val="bg1"/>
                </a:solidFill>
              </a:rPr>
              <a:t>            if </a:t>
            </a:r>
            <a:r>
              <a:rPr lang="fr-FR" sz="1000" dirty="0" err="1">
                <a:solidFill>
                  <a:schemeClr val="bg1"/>
                </a:solidFill>
              </a:rPr>
              <a:t>tps_execution</a:t>
            </a:r>
            <a:r>
              <a:rPr lang="fr-FR" sz="1000" dirty="0">
                <a:solidFill>
                  <a:schemeClr val="bg1"/>
                </a:solidFill>
              </a:rPr>
              <a:t>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a:t>
            </a:r>
            <a:r>
              <a:rPr lang="fr-FR" sz="1000" dirty="0" err="1">
                <a:solidFill>
                  <a:schemeClr val="bg1"/>
                </a:solidFill>
              </a:rPr>
              <a:t>tps_execution</a:t>
            </a:r>
            <a:r>
              <a:rPr lang="fr-FR" sz="1000" dirty="0">
                <a:solidFill>
                  <a:schemeClr val="bg1"/>
                </a:solidFill>
              </a:rPr>
              <a:t>))</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a:t>
            </a:r>
            <a:r>
              <a:rPr lang="fr-FR" sz="1200" dirty="0" err="1"/>
              <a:t>sys.stdout</a:t>
            </a:r>
            <a:r>
              <a:rPr lang="fr-FR" sz="1200" dirty="0"/>
              <a: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060420"/>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315093"/>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2986156"/>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715568"/>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968991"/>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570</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837929"/>
            <a:ext cx="7296151" cy="276999"/>
          </a:xfrm>
          <a:prstGeom prst="rect">
            <a:avLst/>
          </a:prstGeom>
          <a:noFill/>
        </p:spPr>
        <p:txBody>
          <a:bodyPr wrap="square" rtlCol="0">
            <a:spAutoFit/>
          </a:bodyPr>
          <a:lstStyle/>
          <a:p>
            <a:r>
              <a:rPr lang="fr-FR" sz="120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5092602"/>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Tree>
    <p:extLst>
      <p:ext uri="{BB962C8B-B14F-4D97-AF65-F5344CB8AC3E}">
        <p14:creationId xmlns:p14="http://schemas.microsoft.com/office/powerpoint/2010/main" val="67548403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a:solidFill>
                  <a:schemeClr val="bg1"/>
                </a:solidFill>
              </a:rPr>
              <a:t>sys.path.append(r"C:\Users\MOTTIER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575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579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a:t>
            </a:r>
            <a:r>
              <a:rPr kumimoji="0" lang="fr-FR" altLang="fr-FR" sz="1000" b="0" i="0" u="none" strike="noStrike" cap="none" normalizeH="0" baseline="0" dirty="0" err="1">
                <a:ln>
                  <a:noFill/>
                </a:ln>
                <a:solidFill>
                  <a:srgbClr val="A9B7C6"/>
                </a:solidFill>
                <a:effectLst/>
                <a:latin typeface="Consolas" panose="020B0609020204030204" pitchFamily="49" charset="0"/>
              </a:rPr>
              <a:t>xl.load_workbook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logging</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E88D"/>
                </a:solidFill>
                <a:effectLst/>
                <a:latin typeface="JetBrains Mono"/>
              </a:rPr>
              <a:t>""" on definit ci-dessous le niveau de debug que l'on souhaite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par defaut le niveau est sur warning, et ci-dessous il est à DEBUG</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1" u="none" strike="noStrike" cap="none" normalizeH="0" baseline="0" dirty="0">
                <a:ln>
                  <a:noFill/>
                </a:ln>
                <a:solidFill>
                  <a:srgbClr val="717CB4"/>
                </a:solidFill>
                <a:effectLst/>
                <a:latin typeface="JetBrains Mono"/>
              </a:rPr>
              <a:t>#logging.basicConfig(level=logging.DEBUG)</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level : parametre pour decrire le niveau de log desire. Choix entre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debug, info, warning, error et critical.</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filename et filemode(w, a): Les parametres pour ecrire dans un fichier</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format: Le parametre format afin de formatter le fichier affiché</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basicConfig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level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filename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"app.log"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filemode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format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'%(asctime)s : %(levelname)s : %(message)s'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"La fonction a bien été exécutée"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info</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"Message d'information général"</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warning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"Attention !"</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err="1">
                <a:ln>
                  <a:noFill/>
                </a:ln>
                <a:solidFill>
                  <a:srgbClr val="C3CEE3"/>
                </a:solidFill>
                <a:effectLst/>
                <a:latin typeface="JetBrains Mono"/>
              </a:rPr>
              <a:t>logging</a:t>
            </a:r>
            <a:r>
              <a:rPr kumimoji="0" lang="fr-FR" altLang="fr-FR" sz="1100" b="0" i="0" u="none" strike="noStrike" cap="none" normalizeH="0" baseline="0" dirty="0" err="1">
                <a:ln>
                  <a:noFill/>
                </a:ln>
                <a:solidFill>
                  <a:srgbClr val="89DDFF"/>
                </a:solidFill>
                <a:effectLst/>
                <a:latin typeface="JetBrains Mono"/>
              </a:rPr>
              <a:t>.</a:t>
            </a:r>
            <a:r>
              <a:rPr kumimoji="0" lang="fr-FR" altLang="fr-FR" sz="1100" b="0" i="0" u="none" strike="noStrike" cap="none" normalizeH="0" baseline="0" dirty="0" err="1">
                <a:ln>
                  <a:noFill/>
                </a:ln>
                <a:solidFill>
                  <a:srgbClr val="82AAFF"/>
                </a:solidFill>
                <a:effectLst/>
                <a:latin typeface="JetBrains Mono"/>
              </a:rPr>
              <a:t>error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"Une erreur est arrivée"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critical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"Erreur critique"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D</a:t>
            </a:r>
            <a:r>
              <a:rPr lang="fr-FR" altLang="fr-FR" sz="9600" b="1" dirty="0">
                <a:solidFill>
                  <a:schemeClr val="accent5">
                    <a:lumMod val="75000"/>
                  </a:schemeClr>
                </a:solidFill>
              </a:rPr>
              <a:t>ebugging with Pycharm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669</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670</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673</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676</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677</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a:t>
            </a:r>
            <a:r>
              <a:rPr kumimoji="0" lang="fr-FR" altLang="fr-FR" sz="1000" b="0" i="1" u="none" strike="noStrike" cap="none" normalizeH="0" baseline="0" dirty="0" err="1">
                <a:ln>
                  <a:noFill/>
                </a:ln>
                <a:solidFill>
                  <a:srgbClr val="717CB4"/>
                </a:solidFill>
                <a:effectLst/>
                <a:latin typeface="JetBrains Mono"/>
              </a:rPr>
              <a:t>function</a:t>
            </a:r>
            <a:r>
              <a:rPr kumimoji="0" lang="fr-FR" altLang="fr-FR" sz="1000" b="0" i="1" u="none" strike="noStrike" cap="none" normalizeH="0" baseline="0" dirty="0">
                <a:ln>
                  <a:noFill/>
                </a:ln>
                <a:solidFill>
                  <a:srgbClr val="717CB4"/>
                </a:solidFill>
                <a:effectLst/>
                <a:latin typeface="JetBrains Mono"/>
              </a:rPr>
              <a:t> name start with _ as it is a private </a:t>
            </a:r>
            <a:r>
              <a:rPr kumimoji="0" lang="fr-FR" altLang="fr-FR" sz="1000" b="0" i="1" u="none" strike="noStrike" cap="none" normalizeH="0" baseline="0" dirty="0" err="1">
                <a:ln>
                  <a:noFill/>
                </a:ln>
                <a:solidFill>
                  <a:srgbClr val="717CB4"/>
                </a:solidFill>
                <a:effectLst/>
                <a:latin typeface="JetBrains Mono"/>
              </a:rPr>
              <a:t>function</a:t>
            </a:r>
            <a:r>
              <a:rPr kumimoji="0" lang="fr-FR" altLang="fr-FR" sz="1000" b="0" i="1" u="none" strike="noStrike" cap="none" normalizeH="0" baseline="0" dirty="0">
                <a:ln>
                  <a:noFill/>
                </a:ln>
                <a:solidFill>
                  <a:srgbClr val="717CB4"/>
                </a:solidFill>
                <a:effectLst/>
                <a:latin typeface="JetBrains Mono"/>
              </a:rPr>
              <a:t>, so this </a:t>
            </a:r>
            <a:r>
              <a:rPr kumimoji="0" lang="fr-FR" altLang="fr-FR" sz="1000" b="0" i="1" u="none" strike="noStrike" cap="none" normalizeH="0" baseline="0" dirty="0" err="1">
                <a:ln>
                  <a:noFill/>
                </a:ln>
                <a:solidFill>
                  <a:srgbClr val="717CB4"/>
                </a:solidFill>
                <a:effectLst/>
                <a:latin typeface="JetBrains Mono"/>
              </a:rPr>
              <a:t>function</a:t>
            </a:r>
            <a:r>
              <a:rPr kumimoji="0" lang="fr-FR" altLang="fr-FR" sz="1000" b="0" i="1" u="none" strike="noStrike" cap="none" normalizeH="0" baseline="0" dirty="0">
                <a:ln>
                  <a:noFill/>
                </a:ln>
                <a:solidFill>
                  <a:srgbClr val="717CB4"/>
                </a:solidFill>
                <a:effectLst/>
                <a:latin typeface="JetBrains Mono"/>
              </a:rPr>
              <a:t>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function</a:t>
            </a:r>
            <a:r>
              <a:rPr kumimoji="0" lang="fr-FR" altLang="fr-FR" sz="1050" b="0" i="1" u="none" strike="noStrike" cap="none" normalizeH="0" baseline="0" dirty="0">
                <a:ln>
                  <a:noFill/>
                </a:ln>
                <a:solidFill>
                  <a:srgbClr val="717CB4"/>
                </a:solidFill>
                <a:effectLst/>
                <a:latin typeface="JetBrains Mono"/>
              </a:rPr>
              <a:t> name start with _ as it is a private </a:t>
            </a:r>
            <a:r>
              <a:rPr kumimoji="0" lang="fr-FR" altLang="fr-FR" sz="1050" b="0" i="1" u="none" strike="noStrike" cap="none" normalizeH="0" baseline="0" dirty="0" err="1">
                <a:ln>
                  <a:noFill/>
                </a:ln>
                <a:solidFill>
                  <a:srgbClr val="717CB4"/>
                </a:solidFill>
                <a:effectLst/>
                <a:latin typeface="JetBrains Mono"/>
              </a:rPr>
              <a:t>function</a:t>
            </a:r>
            <a:r>
              <a:rPr kumimoji="0" lang="fr-FR" altLang="fr-FR" sz="1050" b="0" i="1" u="none" strike="noStrike" cap="none" normalizeH="0" baseline="0" dirty="0">
                <a:ln>
                  <a:noFill/>
                </a:ln>
                <a:solidFill>
                  <a:srgbClr val="717CB4"/>
                </a:solidFill>
                <a:effectLst/>
                <a:latin typeface="JetBrains Mono"/>
              </a:rPr>
              <a:t>, so this </a:t>
            </a:r>
            <a:r>
              <a:rPr kumimoji="0" lang="fr-FR" altLang="fr-FR" sz="1050" b="0" i="1" u="none" strike="noStrike" cap="none" normalizeH="0" baseline="0" dirty="0" err="1">
                <a:ln>
                  <a:noFill/>
                </a:ln>
                <a:solidFill>
                  <a:srgbClr val="717CB4"/>
                </a:solidFill>
                <a:effectLst/>
                <a:latin typeface="JetBrains Mono"/>
              </a:rPr>
              <a:t>function</a:t>
            </a:r>
            <a:r>
              <a:rPr kumimoji="0" lang="fr-FR" altLang="fr-FR" sz="1050" b="0" i="1" u="none" strike="noStrike" cap="none" normalizeH="0" baseline="0" dirty="0">
                <a:ln>
                  <a:noFill/>
                </a:ln>
                <a:solidFill>
                  <a:srgbClr val="717CB4"/>
                </a:solidFill>
                <a:effectLst/>
                <a:latin typeface="JetBrains Mono"/>
              </a:rPr>
              <a:t>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40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40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40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Now that we have an idea about what type annotations can do for us, let's learn how to actually use them.</a:t>
            </a:r>
          </a:p>
          <a:p>
            <a:endParaRPr lang="en-US" dirty="0"/>
          </a:p>
          <a:p>
            <a:r>
              <a:rPr lang="en-US" dirty="0"/>
              <a:t>Let’s look at the return values:</a:t>
            </a:r>
          </a:p>
          <a:p>
            <a:r>
              <a:rPr lang="en-US" sz="1400" dirty="0"/>
              <a:t>def delet_book(name) -&gt; None:</a:t>
            </a:r>
          </a:p>
          <a:p>
            <a:r>
              <a:rPr lang="fr-FR" altLang="fr-FR" sz="1400" dirty="0"/>
              <a:t>def get_all_books() -&gt; List[Dict[str, Union[str, int]]]: (here you need to do an import: from typing import List, Dict, Union)</a:t>
            </a:r>
          </a:p>
          <a:p>
            <a:endParaRPr lang="fr-FR" altLang="fr-FR" sz="1400" dirty="0"/>
          </a:p>
          <a:p>
            <a:r>
              <a:rPr lang="fr-FR" altLang="fr-FR" sz="1400" dirty="0"/>
              <a:t>We can create our own type:</a:t>
            </a:r>
          </a:p>
          <a:p>
            <a:r>
              <a:rPr lang="fr-FR" altLang="fr-FR" sz="1400" dirty="0"/>
              <a:t>Book = Dict[str, Union[str, int]]</a:t>
            </a:r>
            <a:br>
              <a:rPr lang="fr-FR" altLang="fr-FR" sz="1400" dirty="0"/>
            </a:br>
            <a:endParaRPr lang="en-US" sz="1400" dirty="0"/>
          </a:p>
          <a:p>
            <a:r>
              <a:rPr lang="en-US" dirty="0"/>
              <a:t>Now let’s look at the parameters:</a:t>
            </a:r>
          </a:p>
          <a:p>
            <a:r>
              <a:rPr lang="en-US" sz="1400" dirty="0"/>
              <a:t>def add_book(name: str, author: str) -&gt; None:</a:t>
            </a:r>
          </a:p>
          <a:p>
            <a:endParaRPr lang="fr-FR"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spTree>
    <p:extLst>
      <p:ext uri="{BB962C8B-B14F-4D97-AF65-F5344CB8AC3E}">
        <p14:creationId xmlns:p14="http://schemas.microsoft.com/office/powerpoint/2010/main" val="403490675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dirty="0">
                <a:solidFill>
                  <a:prstClr val="black"/>
                </a:solidFill>
                <a:latin typeface="Calibri" panose="020F0502020204030204"/>
              </a:rPr>
              <a:t>Further reading:</a:t>
            </a:r>
            <a:endParaRPr kumimoji="0" lang="fr-FR" alt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hlinkClick r:id="rId2"/>
              </a:rPr>
              <a:t>https://docs.python.org/3/library/typing.html</a:t>
            </a:r>
            <a:endParaRPr lang="fr-FR"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696</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a:t>
            </a:r>
            <a:r>
              <a:rPr lang="fr-FR" altLang="fr-FR" sz="1100" dirty="0" err="1">
                <a:solidFill>
                  <a:schemeClr val="bg1"/>
                </a:solidFill>
              </a:rPr>
              <a:t>random.choice</a:t>
            </a:r>
            <a:r>
              <a:rPr lang="fr-FR" altLang="fr-FR" sz="1100" dirty="0">
                <a:solidFill>
                  <a:schemeClr val="bg1"/>
                </a:solidFill>
              </a:rPr>
              <a:t>(symboles)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a:t>
            </a:r>
            <a:r>
              <a:rPr lang="fr-FR" altLang="fr-FR" sz="6000" dirty="0" err="1">
                <a:solidFill>
                  <a:schemeClr val="accent5">
                    <a:lumMod val="75000"/>
                  </a:schemeClr>
                </a:solidFill>
              </a:rPr>
              <a:t>zero</a:t>
            </a:r>
            <a:r>
              <a:rPr lang="fr-FR" altLang="fr-FR" sz="6000" dirty="0">
                <a:solidFill>
                  <a:schemeClr val="accent5">
                    <a:lumMod val="75000"/>
                  </a:schemeClr>
                </a:solidFill>
              </a:rPr>
              <a:t>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a:t>
            </a:r>
            <a:r>
              <a:rPr lang="fr-FR" altLang="fr-FR" dirty="0" err="1">
                <a:latin typeface="Arial" panose="020B0604020202020204" pitchFamily="34" charset="0"/>
              </a:rPr>
              <a:t>zero</a:t>
            </a:r>
            <a:r>
              <a:rPr lang="fr-FR" altLang="fr-FR" dirty="0">
                <a:latin typeface="Arial" panose="020B0604020202020204" pitchFamily="34" charset="0"/>
              </a:rPr>
              <a:t>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770</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773</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775</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776</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777</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778</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779</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790</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791</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792</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793</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795</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796</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798</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799</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800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err="1"/>
              <a:t>Pyinstaller</a:t>
            </a:r>
            <a:r>
              <a:rPr lang="en-US" sz="1100" dirty="0"/>
              <a:t> has a lengthy section of their documentation detailing what to do when things go wrong:</a:t>
            </a:r>
            <a:r>
              <a:rPr lang="fr-FR" sz="1100" dirty="0">
                <a:hlinkClick r:id="rId3"/>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a:t>
            </a:r>
            <a:r>
              <a:rPr lang="en-US" sz="1100" dirty="0" err="1"/>
              <a:t>tk.Tk</a:t>
            </a:r>
            <a:r>
              <a:rPr lang="en-US" sz="1100" dirty="0"/>
              <a:t>()</a:t>
            </a:r>
          </a:p>
          <a:p>
            <a:r>
              <a:rPr lang="en-US" sz="1100" dirty="0"/>
              <a:t>        </a:t>
            </a:r>
            <a:r>
              <a:rPr lang="en-US" sz="1100" dirty="0" err="1"/>
              <a:t>root.title</a:t>
            </a:r>
            <a:r>
              <a:rPr lang="en-US" sz="1100" dirty="0"/>
              <a:t>("Snake")</a:t>
            </a:r>
          </a:p>
          <a:p>
            <a:r>
              <a:rPr lang="en-US" sz="1100" dirty="0"/>
              <a:t>        </a:t>
            </a:r>
            <a:r>
              <a:rPr lang="en-US" sz="1100" dirty="0" err="1"/>
              <a:t>root.resizable</a:t>
            </a:r>
            <a:r>
              <a:rPr lang="en-US" sz="1100" dirty="0"/>
              <a:t>(False, False)</a:t>
            </a:r>
          </a:p>
          <a:p>
            <a:r>
              <a:rPr lang="en-US" sz="1100" dirty="0"/>
              <a:t>     </a:t>
            </a:r>
          </a:p>
          <a:p>
            <a:r>
              <a:rPr lang="en-US" sz="1100" dirty="0"/>
              <a:t>        board = Snake()</a:t>
            </a:r>
          </a:p>
          <a:p>
            <a:r>
              <a:rPr lang="en-US" sz="1100" dirty="0"/>
              <a:t>        </a:t>
            </a:r>
            <a:r>
              <a:rPr lang="en-US" sz="1100" dirty="0" err="1"/>
              <a:t>board.pack</a:t>
            </a:r>
            <a:r>
              <a:rPr lang="en-US" sz="1100" dirty="0"/>
              <a:t>()</a:t>
            </a:r>
          </a:p>
          <a:p>
            <a:r>
              <a:rPr lang="en-US" sz="1100" dirty="0"/>
              <a:t>     </a:t>
            </a:r>
          </a:p>
          <a:p>
            <a:r>
              <a:rPr lang="en-US" sz="1100" dirty="0"/>
              <a:t>     </a:t>
            </a:r>
          </a:p>
          <a:p>
            <a:r>
              <a:rPr lang="en-US" sz="1100" dirty="0"/>
              <a:t>        </a:t>
            </a:r>
            <a:r>
              <a:rPr lang="en-US" sz="1100" dirty="0" err="1"/>
              <a:t>root.mainloop</a:t>
            </a:r>
            <a:r>
              <a:rPr lang="en-US" sz="1100" dirty="0"/>
              <a:t>()</a:t>
            </a:r>
          </a:p>
          <a:p>
            <a:r>
              <a:rPr lang="en-US" sz="1100" dirty="0"/>
              <a:t>    except:</a:t>
            </a:r>
          </a:p>
          <a:p>
            <a:r>
              <a:rPr lang="en-US" sz="1100" dirty="0"/>
              <a:t>        import traceback</a:t>
            </a:r>
          </a:p>
          <a:p>
            <a:r>
              <a:rPr lang="en-US" sz="1100" dirty="0"/>
              <a:t>        </a:t>
            </a:r>
            <a:r>
              <a:rPr lang="en-US" sz="1100" dirty="0" err="1"/>
              <a:t>traceback.print_exc</a:t>
            </a:r>
            <a:r>
              <a:rPr lang="en-US" sz="1100" dirty="0"/>
              <a:t>()</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801</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806</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837</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841</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843</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844</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846</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847</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852</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854</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f"This</a:t>
            </a:r>
            <a:r>
              <a:rPr kumimoji="0" lang="fr-FR" altLang="fr-FR" sz="1400" b="0" i="0" u="none" strike="noStrike" cap="none" normalizeH="0" baseline="0" dirty="0">
                <a:ln>
                  <a:noFill/>
                </a:ln>
                <a:solidFill>
                  <a:srgbClr val="C3E88D"/>
                </a:solidFill>
                <a:effectLst/>
                <a:latin typeface="JetBrains Mono"/>
              </a:rPr>
              <a:t>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877</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878</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879</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err="1">
                <a:solidFill>
                  <a:srgbClr val="C3E88D"/>
                </a:solidFill>
                <a:latin typeface="JetBrains Mono"/>
              </a:rPr>
              <a:t>f"This</a:t>
            </a:r>
            <a:r>
              <a:rPr lang="fr-FR" altLang="fr-FR" sz="1200" dirty="0">
                <a:solidFill>
                  <a:srgbClr val="C3E88D"/>
                </a:solidFill>
                <a:latin typeface="JetBrains Mono"/>
              </a:rPr>
              <a:t>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880</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f"This</a:t>
            </a:r>
            <a:r>
              <a:rPr kumimoji="0" lang="fr-FR" altLang="fr-FR" sz="1200" b="0" i="0" u="none" strike="noStrike" cap="none" normalizeH="0" baseline="0" dirty="0">
                <a:ln>
                  <a:noFill/>
                </a:ln>
                <a:solidFill>
                  <a:srgbClr val="C3E88D"/>
                </a:solidFill>
                <a:effectLst/>
                <a:latin typeface="JetBrains Mono"/>
              </a:rPr>
              <a:t>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92</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275438" y="1441622"/>
            <a:ext cx="5288692" cy="5078313"/>
          </a:xfrm>
          <a:prstGeom prst="rect">
            <a:avLst/>
          </a:prstGeom>
          <a:noFill/>
        </p:spPr>
        <p:txBody>
          <a:bodyPr wrap="square" rtlCol="0">
            <a:spAutoFit/>
          </a:bodyPr>
          <a:lstStyle/>
          <a:p>
            <a:r>
              <a:rPr lang="en-US" dirty="0"/>
              <a:t>range</a:t>
            </a:r>
          </a:p>
          <a:p>
            <a:r>
              <a:rPr lang="en-US" dirty="0"/>
              <a:t>enumerate</a:t>
            </a:r>
          </a:p>
          <a:p>
            <a:r>
              <a:rPr lang="fr-FR" dirty="0"/>
              <a:t>zip</a:t>
            </a:r>
          </a:p>
          <a:p>
            <a:r>
              <a:rPr lang="fr-FR" dirty="0"/>
              <a:t>stacks</a:t>
            </a:r>
          </a:p>
          <a:p>
            <a:r>
              <a:rPr lang="fr-FR" dirty="0"/>
              <a:t>queue / deque</a:t>
            </a:r>
          </a:p>
          <a:p>
            <a:r>
              <a:rPr lang="fr-FR" dirty="0"/>
              <a:t>in</a:t>
            </a:r>
          </a:p>
          <a:p>
            <a:r>
              <a:rPr lang="fr-FR" dirty="0"/>
              <a:t>min max</a:t>
            </a:r>
          </a:p>
          <a:p>
            <a:r>
              <a:rPr lang="fr-FR" dirty="0"/>
              <a:t>random</a:t>
            </a:r>
          </a:p>
          <a:p>
            <a:r>
              <a:rPr lang="fr-FR" dirty="0"/>
              <a:t>randin</a:t>
            </a:r>
          </a:p>
          <a:p>
            <a:r>
              <a:rPr lang="fr-FR" dirty="0"/>
              <a:t>uniform</a:t>
            </a:r>
          </a:p>
          <a:p>
            <a:r>
              <a:rPr lang="fr-FR" dirty="0"/>
              <a:t>randrange</a:t>
            </a:r>
          </a:p>
          <a:p>
            <a:r>
              <a:rPr lang="fr-FR" dirty="0"/>
              <a:t>input</a:t>
            </a:r>
          </a:p>
          <a:p>
            <a:r>
              <a:rPr lang="fr-FR" dirty="0"/>
              <a:t>counter</a:t>
            </a:r>
          </a:p>
          <a:p>
            <a:r>
              <a:rPr lang="fr-FR" dirty="0"/>
              <a:t>Defautldict</a:t>
            </a:r>
          </a:p>
          <a:p>
            <a:r>
              <a:rPr lang="fr-FR" dirty="0"/>
              <a:t>Ordereddict</a:t>
            </a:r>
          </a:p>
          <a:p>
            <a:r>
              <a:rPr lang="fr-FR" dirty="0"/>
              <a:t>Namedtuple</a:t>
            </a:r>
          </a:p>
          <a:p>
            <a:endParaRPr lang="fr-FR" dirty="0"/>
          </a:p>
          <a:p>
            <a:endParaRPr lang="fr-FR"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593492" y="4868562"/>
            <a:ext cx="411892" cy="9967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242221" y="5224428"/>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spTree>
    <p:extLst>
      <p:ext uri="{BB962C8B-B14F-4D97-AF65-F5344CB8AC3E}">
        <p14:creationId xmlns:p14="http://schemas.microsoft.com/office/powerpoint/2010/main" val="7083906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a:t>
            </a:r>
            <a:r>
              <a:rPr lang="fr-FR" sz="1200" dirty="0" err="1"/>
              <a:t>zero</a:t>
            </a:r>
            <a:r>
              <a:rPr lang="fr-FR" sz="1200" dirty="0"/>
              <a:t>.</a:t>
            </a:r>
            <a:br>
              <a:rPr lang="fr-FR" sz="1200" dirty="0"/>
            </a:br>
            <a:r>
              <a:rPr lang="fr-FR" sz="1200" dirty="0"/>
              <a:t>Now why is keeping a running index with the enumerate </a:t>
            </a:r>
            <a:r>
              <a:rPr lang="fr-FR" sz="1200" dirty="0" err="1"/>
              <a:t>function</a:t>
            </a:r>
            <a:r>
              <a:rPr lang="fr-FR" sz="1200" dirty="0"/>
              <a:t> </a:t>
            </a:r>
            <a:r>
              <a:rPr lang="fr-FR" sz="1200" dirty="0" err="1"/>
              <a:t>useful</a:t>
            </a:r>
            <a:r>
              <a:rPr lang="fr-FR" sz="1200" dirty="0"/>
              <a:t>?</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99</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a:t>
            </a:r>
            <a:r>
              <a:rPr kumimoji="0" lang="fr-FR" altLang="fr-FR" sz="1200" b="0" i="1" u="none" strike="noStrike" cap="none" normalizeH="0" baseline="0" dirty="0" err="1">
                <a:ln>
                  <a:noFill/>
                </a:ln>
                <a:solidFill>
                  <a:srgbClr val="717CB4"/>
                </a:solidFill>
                <a:effectLst/>
                <a:latin typeface="JetBrains Mono"/>
              </a:rPr>
              <a:t>two</a:t>
            </a:r>
            <a:r>
              <a:rPr kumimoji="0" lang="fr-FR" altLang="fr-FR" sz="1200" b="0" i="1" u="none" strike="noStrike" cap="none" normalizeH="0" baseline="0" dirty="0">
                <a:ln>
                  <a:noFill/>
                </a:ln>
                <a:solidFill>
                  <a:srgbClr val="717CB4"/>
                </a:solidFill>
                <a:effectLst/>
                <a:latin typeface="JetBrains Mono"/>
              </a:rPr>
              <a:t>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130859</TotalTime>
  <Words>141655</Words>
  <Application>Microsoft Office PowerPoint</Application>
  <PresentationFormat>Grand écran</PresentationFormat>
  <Paragraphs>14027</Paragraphs>
  <Slides>880</Slides>
  <Notes>15</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880</vt:i4>
      </vt:variant>
    </vt:vector>
  </HeadingPairs>
  <TitlesOfParts>
    <vt:vector size="891"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 https://docs.python.org/3/library/stdtypes.html#truth-value-testing</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vt:lpstr>
      <vt:lpstr>Useful Operators in python: range /</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https://blog.teclado.com/pythons-namedtuples/</vt:lpstr>
      <vt:lpstr>Exercices / https://blog.teclado.com/pythons-namedtuples/</vt:lpstr>
      <vt:lpstr>Exercices / https://blog.teclado.com/pythons-namedtuples/</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Debugging with Pycharm</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710</cp:revision>
  <dcterms:created xsi:type="dcterms:W3CDTF">2020-09-16T12:19:47Z</dcterms:created>
  <dcterms:modified xsi:type="dcterms:W3CDTF">2021-06-10T17:52:59Z</dcterms:modified>
</cp:coreProperties>
</file>